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</p:sldIdLst>
  <p:sldSz cx="20104100" cy="11309350"/>
  <p:notesSz cx="20104100" cy="11309350"/>
  <p:embeddedFontLst>
    <p:embeddedFont>
      <p:font typeface="Fidelity Sans 2" panose="020B0604020202020204" charset="0"/>
      <p:regular r:id="rId6"/>
      <p:bold r:id="rId7"/>
      <p:italic r:id="rId8"/>
      <p:boldItalic r:id="rId9"/>
    </p:embeddedFont>
    <p:embeddedFont>
      <p:font typeface="Fidelity Sans 2 Light" panose="020B0604020202020204" charset="0"/>
      <p:regular r:id="rId10"/>
      <p:italic r:id="rId11"/>
    </p:embeddedFont>
    <p:embeddedFont>
      <p:font typeface="Fidelity Sans 2 Medium" panose="020B0604020202020204" charset="0"/>
      <p:regular r:id="rId12"/>
      <p:italic r:id="rId13"/>
    </p:embeddedFont>
    <p:embeddedFont>
      <p:font typeface="Fidelity Slab Light" panose="020B0604020202020204" charset="0"/>
      <p:regular r:id="rId14"/>
      <p:italic r:id="rId15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C78CC2-651D-4B8E-9329-DCC186742562}" v="2" dt="2025-08-28T15:05:08.467"/>
    <p1510:client id="{7DFC5ADF-E306-4845-A6D7-3C803774B21C}" v="3" dt="2025-08-27T20:19:08.50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er, Joseph" userId="0bde9aa7-cabe-4ae6-a7d0-c4aa1c087405" providerId="ADAL" clId="{DDC20052-98CD-56FC-AA8F-AAD9A7245AD0}"/>
    <pc:docChg chg="custSel mod modSld modMainMaster">
      <pc:chgData name="Baker, Joseph" userId="0bde9aa7-cabe-4ae6-a7d0-c4aa1c087405" providerId="ADAL" clId="{DDC20052-98CD-56FC-AA8F-AAD9A7245AD0}" dt="2025-08-27T20:19:08.506" v="12"/>
      <pc:docMkLst>
        <pc:docMk/>
      </pc:docMkLst>
      <pc:sldChg chg="addSp delSp modSp mod">
        <pc:chgData name="Baker, Joseph" userId="0bde9aa7-cabe-4ae6-a7d0-c4aa1c087405" providerId="ADAL" clId="{DDC20052-98CD-56FC-AA8F-AAD9A7245AD0}" dt="2025-08-27T20:19:08.506" v="12"/>
        <pc:sldMkLst>
          <pc:docMk/>
          <pc:sldMk cId="0" sldId="256"/>
        </pc:sldMkLst>
        <pc:spChg chg="add del mod">
          <ac:chgData name="Baker, Joseph" userId="0bde9aa7-cabe-4ae6-a7d0-c4aa1c087405" providerId="ADAL" clId="{DDC20052-98CD-56FC-AA8F-AAD9A7245AD0}" dt="2025-08-27T20:19:07.783" v="11" actId="478"/>
          <ac:spMkLst>
            <pc:docMk/>
            <pc:sldMk cId="0" sldId="256"/>
            <ac:spMk id="27" creationId="{45B0638D-9EF2-36D5-71D1-7D58FF5A7951}"/>
          </ac:spMkLst>
        </pc:spChg>
        <pc:picChg chg="add del mod">
          <ac:chgData name="Baker, Joseph" userId="0bde9aa7-cabe-4ae6-a7d0-c4aa1c087405" providerId="ADAL" clId="{DDC20052-98CD-56FC-AA8F-AAD9A7245AD0}" dt="2025-08-27T20:19:07.072" v="10" actId="478"/>
          <ac:picMkLst>
            <pc:docMk/>
            <pc:sldMk cId="0" sldId="256"/>
            <ac:picMk id="29" creationId="{0A075144-9274-6F3B-55DB-BD8A1059338E}"/>
          </ac:picMkLst>
        </pc:picChg>
        <pc:picChg chg="add mod">
          <ac:chgData name="Baker, Joseph" userId="0bde9aa7-cabe-4ae6-a7d0-c4aa1c087405" providerId="ADAL" clId="{DDC20052-98CD-56FC-AA8F-AAD9A7245AD0}" dt="2025-08-27T20:19:08.506" v="12"/>
          <ac:picMkLst>
            <pc:docMk/>
            <pc:sldMk cId="0" sldId="256"/>
            <ac:picMk id="30" creationId="{B3848409-8EC4-43D6-1ACF-B0AB82B5561D}"/>
          </ac:picMkLst>
        </pc:picChg>
      </pc:sldChg>
      <pc:sldMasterChg chg="addSp mod">
        <pc:chgData name="Baker, Joseph" userId="0bde9aa7-cabe-4ae6-a7d0-c4aa1c087405" providerId="ADAL" clId="{DDC20052-98CD-56FC-AA8F-AAD9A7245AD0}" dt="2025-08-27T20:18:06.524" v="0" actId="33475"/>
        <pc:sldMasterMkLst>
          <pc:docMk/>
          <pc:sldMasterMk cId="0" sldId="2147483648"/>
        </pc:sldMasterMkLst>
        <pc:spChg chg="add">
          <ac:chgData name="Baker, Joseph" userId="0bde9aa7-cabe-4ae6-a7d0-c4aa1c087405" providerId="ADAL" clId="{DDC20052-98CD-56FC-AA8F-AAD9A7245AD0}" dt="2025-08-27T20:18:06.524" v="0" actId="33475"/>
          <ac:spMkLst>
            <pc:docMk/>
            <pc:sldMasterMk cId="0" sldId="2147483648"/>
            <ac:spMk id="8" creationId="{CCEAD776-8E18-C333-F68B-F124D09B3384}"/>
          </ac:spMkLst>
        </pc:spChg>
      </pc:sldMasterChg>
    </pc:docChg>
  </pc:docChgLst>
  <pc:docChgLst>
    <pc:chgData name="Gillen, Courtney" userId="c81dfabd-b97d-47f2-a17a-054fed36ab81" providerId="ADAL" clId="{5EC78CC2-651D-4B8E-9329-DCC186742562}"/>
    <pc:docChg chg="undo custSel modSld">
      <pc:chgData name="Gillen, Courtney" userId="c81dfabd-b97d-47f2-a17a-054fed36ab81" providerId="ADAL" clId="{5EC78CC2-651D-4B8E-9329-DCC186742562}" dt="2025-08-28T15:05:08.467" v="1" actId="478"/>
      <pc:docMkLst>
        <pc:docMk/>
      </pc:docMkLst>
      <pc:sldChg chg="addSp delSp mod">
        <pc:chgData name="Gillen, Courtney" userId="c81dfabd-b97d-47f2-a17a-054fed36ab81" providerId="ADAL" clId="{5EC78CC2-651D-4B8E-9329-DCC186742562}" dt="2025-08-28T15:05:08.467" v="1" actId="478"/>
        <pc:sldMkLst>
          <pc:docMk/>
          <pc:sldMk cId="0" sldId="256"/>
        </pc:sldMkLst>
        <pc:spChg chg="add del">
          <ac:chgData name="Gillen, Courtney" userId="c81dfabd-b97d-47f2-a17a-054fed36ab81" providerId="ADAL" clId="{5EC78CC2-651D-4B8E-9329-DCC186742562}" dt="2025-08-28T15:05:08.467" v="1" actId="478"/>
          <ac:spMkLst>
            <pc:docMk/>
            <pc:sldMk cId="0" sldId="256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5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963080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4998" y="1410293"/>
            <a:ext cx="7468870" cy="165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5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EAD776-8E18-C333-F68B-F124D09B338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11093450"/>
            <a:ext cx="17002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Fidelity Confidential Information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hyperlink" Target="http://www.NetBenefits.com/healthbenefit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62620" y="10049652"/>
            <a:ext cx="2513330" cy="838200"/>
          </a:xfrm>
          <a:prstGeom prst="rect">
            <a:avLst/>
          </a:prstGeom>
          <a:solidFill>
            <a:srgbClr val="FC27E4"/>
          </a:solidFill>
        </p:spPr>
        <p:txBody>
          <a:bodyPr vert="horz" wrap="square" lIns="0" tIns="245110" rIns="0" bIns="0" rtlCol="0">
            <a:spAutoFit/>
          </a:bodyPr>
          <a:lstStyle/>
          <a:p>
            <a:pPr marL="317500">
              <a:lnSpc>
                <a:spcPct val="100000"/>
              </a:lnSpc>
              <a:spcBef>
                <a:spcPts val="1930"/>
              </a:spcBef>
            </a:pPr>
            <a:r>
              <a:rPr sz="2200" b="1">
                <a:solidFill>
                  <a:srgbClr val="FFFFFF"/>
                </a:solidFill>
                <a:latin typeface="Fidelity Sans 2"/>
                <a:cs typeface="Fidelity Sans 2"/>
              </a:rPr>
              <a:t>CLIENT</a:t>
            </a:r>
            <a:r>
              <a:rPr sz="2200" b="1" spc="8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2200" b="1" spc="-20">
                <a:solidFill>
                  <a:srgbClr val="FFFFFF"/>
                </a:solidFill>
                <a:latin typeface="Fidelity Sans 2"/>
                <a:cs typeface="Fidelity Sans 2"/>
              </a:rPr>
              <a:t>LOGO</a:t>
            </a:r>
            <a:endParaRPr sz="2200">
              <a:latin typeface="Fidelity Sans 2"/>
              <a:cs typeface="Fidelity Sans 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1375" y="8380718"/>
            <a:ext cx="8176895" cy="15938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Fidelity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Brokerage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Services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LLC,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Member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NYSE,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SIPC,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900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Salem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Street,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Smithfield,</a:t>
            </a:r>
            <a:r>
              <a:rPr sz="950" spc="9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RI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02917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©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2025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FMR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LLC.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All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rights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>
                <a:solidFill>
                  <a:srgbClr val="231F20"/>
                </a:solidFill>
                <a:latin typeface="Fidelity Sans 2"/>
                <a:cs typeface="Fidelity Sans 2"/>
              </a:rPr>
              <a:t>reserved.</a:t>
            </a:r>
            <a:r>
              <a:rPr sz="950" spc="9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spc="-10">
                <a:solidFill>
                  <a:srgbClr val="231F20"/>
                </a:solidFill>
                <a:latin typeface="Fidelity Sans 2"/>
                <a:cs typeface="Fidelity Sans 2"/>
              </a:rPr>
              <a:t>XXXXXX.X.0</a:t>
            </a:r>
            <a:endParaRPr sz="950">
              <a:latin typeface="Fidelity Sans 2"/>
              <a:cs typeface="Fidelity Sans 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1004" y="10364161"/>
            <a:ext cx="1306131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trademarks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>
                <a:solidFill>
                  <a:srgbClr val="231F20"/>
                </a:solidFill>
                <a:latin typeface="Fidelity Sans 2 Light"/>
                <a:cs typeface="Fidelity Sans 2 Light"/>
              </a:rPr>
              <a:t>and/or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service</a:t>
            </a:r>
            <a:r>
              <a:rPr sz="115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marks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appearing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above</a:t>
            </a:r>
            <a:r>
              <a:rPr sz="115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are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property</a:t>
            </a:r>
            <a:r>
              <a:rPr sz="115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LLC</a:t>
            </a:r>
            <a:r>
              <a:rPr sz="115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may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be</a:t>
            </a:r>
            <a:r>
              <a:rPr sz="115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registered.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Fidelity</a:t>
            </a:r>
            <a:r>
              <a:rPr sz="115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Investments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pyramid</a:t>
            </a:r>
            <a:r>
              <a:rPr sz="115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design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logo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is</a:t>
            </a:r>
            <a:r>
              <a:rPr sz="115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a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registered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service</a:t>
            </a:r>
            <a:r>
              <a:rPr sz="115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mark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11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>
                <a:solidFill>
                  <a:srgbClr val="231F20"/>
                </a:solidFill>
                <a:latin typeface="Fidelity Sans 2 Light"/>
                <a:cs typeface="Fidelity Sans 2 Light"/>
              </a:rPr>
              <a:t>LLC. Fidelity</a:t>
            </a:r>
            <a:r>
              <a:rPr sz="1150" spc="-4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5">
                <a:solidFill>
                  <a:srgbClr val="231F20"/>
                </a:solidFill>
                <a:latin typeface="Fidelity Sans 2 Light"/>
                <a:cs typeface="Fidelity Sans 2 Light"/>
              </a:rPr>
              <a:t>Workplace</a:t>
            </a:r>
            <a:r>
              <a:rPr sz="115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>
                <a:solidFill>
                  <a:srgbClr val="231F20"/>
                </a:solidFill>
                <a:latin typeface="Fidelity Sans 2 Light"/>
                <a:cs typeface="Fidelity Sans 2 Light"/>
              </a:rPr>
              <a:t>Services</a:t>
            </a:r>
            <a:r>
              <a:rPr sz="115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>
                <a:solidFill>
                  <a:srgbClr val="231F20"/>
                </a:solidFill>
                <a:latin typeface="Fidelity Sans 2 Light"/>
                <a:cs typeface="Fidelity Sans 2 Light"/>
              </a:rPr>
              <a:t>LLC,</a:t>
            </a:r>
            <a:r>
              <a:rPr sz="115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245</a:t>
            </a:r>
            <a:r>
              <a:rPr sz="115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>
                <a:solidFill>
                  <a:srgbClr val="231F20"/>
                </a:solidFill>
                <a:latin typeface="Fidelity Sans 2 Light"/>
                <a:cs typeface="Fidelity Sans 2 Light"/>
              </a:rPr>
              <a:t>Summer</a:t>
            </a:r>
            <a:r>
              <a:rPr sz="115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>
                <a:solidFill>
                  <a:srgbClr val="231F20"/>
                </a:solidFill>
                <a:latin typeface="Fidelity Sans 2 Light"/>
                <a:cs typeface="Fidelity Sans 2 Light"/>
              </a:rPr>
              <a:t>Street,</a:t>
            </a:r>
            <a:r>
              <a:rPr sz="115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>
                <a:solidFill>
                  <a:srgbClr val="231F20"/>
                </a:solidFill>
                <a:latin typeface="Fidelity Sans 2 Light"/>
                <a:cs typeface="Fidelity Sans 2 Light"/>
              </a:rPr>
              <a:t>Boston,</a:t>
            </a:r>
            <a:r>
              <a:rPr sz="115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MA</a:t>
            </a:r>
            <a:r>
              <a:rPr sz="115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>
                <a:solidFill>
                  <a:srgbClr val="231F20"/>
                </a:solidFill>
                <a:latin typeface="Fidelity Sans 2 Light"/>
                <a:cs typeface="Fidelity Sans 2 Light"/>
              </a:rPr>
              <a:t>02210.</a:t>
            </a:r>
            <a:r>
              <a:rPr sz="115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>
                <a:solidFill>
                  <a:srgbClr val="231F20"/>
                </a:solidFill>
                <a:latin typeface="Fidelity Sans 2 Light"/>
                <a:cs typeface="Fidelity Sans 2 Light"/>
              </a:rPr>
              <a:t>© 2025 FMR LLC. All rights reserved. </a:t>
            </a:r>
            <a:r>
              <a:rPr sz="1150" spc="-10">
                <a:solidFill>
                  <a:srgbClr val="231F20"/>
                </a:solidFill>
                <a:latin typeface="Fidelity Sans 2 Light"/>
                <a:cs typeface="Fidelity Sans 2 Light"/>
              </a:rPr>
              <a:t>1216371.1.0</a:t>
            </a:r>
            <a:endParaRPr sz="1150">
              <a:latin typeface="Fidelity Sans 2 Light"/>
              <a:cs typeface="Fidelity Sans 2 Ligh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33702" y="837670"/>
            <a:ext cx="10052050" cy="7958455"/>
            <a:chOff x="833702" y="837670"/>
            <a:chExt cx="10052050" cy="7958455"/>
          </a:xfrm>
        </p:grpSpPr>
        <p:sp>
          <p:nvSpPr>
            <p:cNvPr id="6" name="object 6"/>
            <p:cNvSpPr/>
            <p:nvPr/>
          </p:nvSpPr>
          <p:spPr>
            <a:xfrm>
              <a:off x="833702" y="837670"/>
              <a:ext cx="10052050" cy="5738495"/>
            </a:xfrm>
            <a:custGeom>
              <a:avLst/>
              <a:gdLst/>
              <a:ahLst/>
              <a:cxnLst/>
              <a:rect l="l" t="t" r="r" b="b"/>
              <a:pathLst>
                <a:path w="10052050" h="5738495">
                  <a:moveTo>
                    <a:pt x="0" y="5738045"/>
                  </a:moveTo>
                  <a:lnTo>
                    <a:pt x="10052049" y="5738045"/>
                  </a:lnTo>
                  <a:lnTo>
                    <a:pt x="10052049" y="0"/>
                  </a:lnTo>
                  <a:lnTo>
                    <a:pt x="0" y="0"/>
                  </a:lnTo>
                  <a:lnTo>
                    <a:pt x="0" y="57380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3702" y="6575715"/>
              <a:ext cx="10052050" cy="2219960"/>
            </a:xfrm>
            <a:custGeom>
              <a:avLst/>
              <a:gdLst/>
              <a:ahLst/>
              <a:cxnLst/>
              <a:rect l="l" t="t" r="r" b="b"/>
              <a:pathLst>
                <a:path w="10052050" h="2219959">
                  <a:moveTo>
                    <a:pt x="10052049" y="0"/>
                  </a:moveTo>
                  <a:lnTo>
                    <a:pt x="0" y="0"/>
                  </a:lnTo>
                  <a:lnTo>
                    <a:pt x="0" y="2219827"/>
                  </a:lnTo>
                  <a:lnTo>
                    <a:pt x="10052049" y="2219827"/>
                  </a:lnTo>
                  <a:lnTo>
                    <a:pt x="10052049" y="0"/>
                  </a:lnTo>
                  <a:close/>
                </a:path>
              </a:pathLst>
            </a:custGeom>
            <a:solidFill>
              <a:srgbClr val="F8F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5080">
              <a:lnSpc>
                <a:spcPts val="6270"/>
              </a:lnSpc>
              <a:spcBef>
                <a:spcPts val="455"/>
              </a:spcBef>
            </a:pPr>
            <a:r>
              <a:rPr spc="-60"/>
              <a:t>Managing</a:t>
            </a:r>
            <a:r>
              <a:rPr spc="-250"/>
              <a:t> </a:t>
            </a:r>
            <a:r>
              <a:rPr spc="-95"/>
              <a:t>your</a:t>
            </a:r>
            <a:r>
              <a:rPr spc="-245"/>
              <a:t> </a:t>
            </a:r>
            <a:r>
              <a:rPr spc="-25"/>
              <a:t>benefits </a:t>
            </a:r>
            <a:r>
              <a:t>is</a:t>
            </a:r>
            <a:r>
              <a:rPr spc="-190"/>
              <a:t> </a:t>
            </a:r>
            <a:r>
              <a:rPr spc="-150"/>
              <a:t>even</a:t>
            </a:r>
            <a:r>
              <a:rPr spc="-185"/>
              <a:t> </a:t>
            </a:r>
            <a:r>
              <a:rPr spc="-10"/>
              <a:t>easier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09598" y="4850778"/>
            <a:ext cx="7540625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14999"/>
              </a:lnSpc>
              <a:spcBef>
                <a:spcPts val="100"/>
              </a:spcBef>
            </a:pPr>
            <a:r>
              <a:rPr sz="2150" spc="-50">
                <a:solidFill>
                  <a:srgbClr val="231F20"/>
                </a:solidFill>
                <a:latin typeface="Fidelity Sans 2"/>
                <a:cs typeface="Fidelity Sans 2"/>
              </a:rPr>
              <a:t>You</a:t>
            </a:r>
            <a:r>
              <a:rPr sz="2150" spc="-7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>
                <a:solidFill>
                  <a:srgbClr val="231F20"/>
                </a:solidFill>
                <a:latin typeface="Fidelity Sans 2"/>
                <a:cs typeface="Fidelity Sans 2"/>
              </a:rPr>
              <a:t>can</a:t>
            </a:r>
            <a:r>
              <a:rPr sz="2150" spc="-7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>
                <a:solidFill>
                  <a:srgbClr val="231F20"/>
                </a:solidFill>
                <a:latin typeface="Fidelity Sans 2"/>
                <a:cs typeface="Fidelity Sans 2"/>
              </a:rPr>
              <a:t>now</a:t>
            </a:r>
            <a:r>
              <a:rPr sz="2150" spc="-7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>
                <a:solidFill>
                  <a:srgbClr val="231F20"/>
                </a:solidFill>
                <a:latin typeface="Fidelity Sans 2"/>
                <a:cs typeface="Fidelity Sans 2"/>
              </a:rPr>
              <a:t>manage</a:t>
            </a:r>
            <a:r>
              <a:rPr sz="2150" spc="-7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2150" spc="-7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>
                <a:solidFill>
                  <a:srgbClr val="231F20"/>
                </a:solidFill>
                <a:latin typeface="Fidelity Sans 2"/>
                <a:cs typeface="Fidelity Sans 2"/>
              </a:rPr>
              <a:t>health,</a:t>
            </a:r>
            <a:r>
              <a:rPr sz="2150" spc="-7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10">
                <a:solidFill>
                  <a:srgbClr val="231F20"/>
                </a:solidFill>
                <a:latin typeface="Fidelity Sans 2"/>
                <a:cs typeface="Fidelity Sans 2"/>
              </a:rPr>
              <a:t>insurance,</a:t>
            </a:r>
            <a:r>
              <a:rPr sz="2150" spc="-7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2150" spc="-7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10">
                <a:solidFill>
                  <a:srgbClr val="231F20"/>
                </a:solidFill>
                <a:latin typeface="Fidelity Sans 2"/>
                <a:cs typeface="Fidelity Sans 2"/>
              </a:rPr>
              <a:t>retirement </a:t>
            </a:r>
            <a:r>
              <a:rPr sz="2150">
                <a:solidFill>
                  <a:srgbClr val="231F20"/>
                </a:solidFill>
                <a:latin typeface="Fidelity Sans 2"/>
                <a:cs typeface="Fidelity Sans 2"/>
              </a:rPr>
              <a:t>benefits</a:t>
            </a:r>
            <a:r>
              <a:rPr sz="2150" spc="-6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>
                <a:solidFill>
                  <a:srgbClr val="231F20"/>
                </a:solidFill>
                <a:latin typeface="Fidelity Sans 2"/>
                <a:cs typeface="Fidelity Sans 2"/>
              </a:rPr>
              <a:t>in</a:t>
            </a:r>
            <a:r>
              <a:rPr sz="2150" spc="-6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>
                <a:solidFill>
                  <a:srgbClr val="231F20"/>
                </a:solidFill>
                <a:latin typeface="Fidelity Sans 2"/>
                <a:cs typeface="Fidelity Sans 2"/>
              </a:rPr>
              <a:t>one</a:t>
            </a:r>
            <a:r>
              <a:rPr sz="2150" spc="-6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10">
                <a:solidFill>
                  <a:srgbClr val="231F20"/>
                </a:solidFill>
                <a:latin typeface="Fidelity Sans 2"/>
                <a:cs typeface="Fidelity Sans 2"/>
              </a:rPr>
              <a:t>place—</a:t>
            </a:r>
            <a:r>
              <a:rPr sz="2150">
                <a:solidFill>
                  <a:srgbClr val="231F20"/>
                </a:solidFill>
                <a:latin typeface="Fidelity Sans 2"/>
                <a:cs typeface="Fidelity Sans 2"/>
              </a:rPr>
              <a:t>through</a:t>
            </a:r>
            <a:r>
              <a:rPr sz="2150" spc="-6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10">
                <a:solidFill>
                  <a:srgbClr val="231F20"/>
                </a:solidFill>
                <a:latin typeface="Fidelity Sans 2"/>
                <a:cs typeface="Fidelity Sans 2"/>
              </a:rPr>
              <a:t>NetBenefits</a:t>
            </a:r>
            <a:r>
              <a:rPr sz="1875" spc="-15" baseline="31111">
                <a:solidFill>
                  <a:srgbClr val="231F20"/>
                </a:solidFill>
                <a:latin typeface="Fidelity Sans 2"/>
                <a:cs typeface="Fidelity Sans 2"/>
              </a:rPr>
              <a:t>®</a:t>
            </a:r>
            <a:r>
              <a:rPr sz="2150" spc="-10">
                <a:solidFill>
                  <a:srgbClr val="231F20"/>
                </a:solidFill>
                <a:latin typeface="Fidelity Sans 2"/>
                <a:cs typeface="Fidelity Sans 2"/>
              </a:rPr>
              <a:t>.</a:t>
            </a:r>
            <a:endParaRPr sz="2150">
              <a:latin typeface="Fidelity Sans 2"/>
              <a:cs typeface="Fidelity Sans 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4998" y="3384611"/>
            <a:ext cx="6904355" cy="105156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ts val="4120"/>
              </a:lnSpc>
              <a:spcBef>
                <a:spcPts val="40"/>
              </a:spcBef>
            </a:pPr>
            <a:r>
              <a:rPr sz="3300" b="1" spc="-6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3300" b="1" spc="-12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3300" b="1">
                <a:solidFill>
                  <a:srgbClr val="231F20"/>
                </a:solidFill>
                <a:latin typeface="Fidelity Sans 2"/>
                <a:cs typeface="Fidelity Sans 2"/>
              </a:rPr>
              <a:t>health</a:t>
            </a:r>
            <a:r>
              <a:rPr sz="3300" b="1" spc="-12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3300" b="1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3300" b="1" spc="-12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3300" b="1">
                <a:solidFill>
                  <a:srgbClr val="231F20"/>
                </a:solidFill>
                <a:latin typeface="Fidelity Sans 2"/>
                <a:cs typeface="Fidelity Sans 2"/>
              </a:rPr>
              <a:t>insurance</a:t>
            </a:r>
            <a:r>
              <a:rPr sz="3300" b="1" spc="-12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3300" b="1" spc="-10">
                <a:solidFill>
                  <a:srgbClr val="231F20"/>
                </a:solidFill>
                <a:latin typeface="Fidelity Sans 2"/>
                <a:cs typeface="Fidelity Sans 2"/>
              </a:rPr>
              <a:t>benefits </a:t>
            </a:r>
            <a:r>
              <a:rPr sz="3300" b="1">
                <a:solidFill>
                  <a:srgbClr val="231F20"/>
                </a:solidFill>
                <a:latin typeface="Fidelity Sans 2"/>
                <a:cs typeface="Fidelity Sans 2"/>
              </a:rPr>
              <a:t>are</a:t>
            </a:r>
            <a:r>
              <a:rPr sz="3300" b="1" spc="-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3300" b="1">
                <a:solidFill>
                  <a:srgbClr val="231F20"/>
                </a:solidFill>
                <a:latin typeface="Fidelity Sans 2"/>
                <a:cs typeface="Fidelity Sans 2"/>
              </a:rPr>
              <a:t>at</a:t>
            </a:r>
            <a:r>
              <a:rPr sz="3300" b="1" spc="-4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3300" b="1" spc="-10">
                <a:solidFill>
                  <a:srgbClr val="231F20"/>
                </a:solidFill>
                <a:latin typeface="Fidelity Sans 2"/>
                <a:cs typeface="Fidelity Sans 2"/>
              </a:rPr>
              <a:t>Fidelity</a:t>
            </a:r>
            <a:endParaRPr sz="3300">
              <a:latin typeface="Fidelity Sans 2"/>
              <a:cs typeface="Fidelity Sans 2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21978" y="7246241"/>
            <a:ext cx="3915410" cy="86741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45"/>
              </a:spcBef>
            </a:pPr>
            <a:r>
              <a:rPr sz="1800">
                <a:solidFill>
                  <a:srgbClr val="231F20"/>
                </a:solidFill>
                <a:latin typeface="Fidelity Sans 2 Medium"/>
                <a:cs typeface="Fidelity Sans 2 Medium"/>
              </a:rPr>
              <a:t>Scan</a:t>
            </a:r>
            <a:r>
              <a:rPr sz="1800" spc="-80">
                <a:solidFill>
                  <a:srgbClr val="231F20"/>
                </a:solidFill>
                <a:latin typeface="Fidelity Sans 2 Medium"/>
                <a:cs typeface="Fidelity Sans 2 Medium"/>
              </a:rPr>
              <a:t> </a:t>
            </a:r>
            <a:r>
              <a:rPr sz="1800">
                <a:solidFill>
                  <a:srgbClr val="231F20"/>
                </a:solidFill>
                <a:latin typeface="Fidelity Sans 2 Medium"/>
                <a:cs typeface="Fidelity Sans 2 Medium"/>
              </a:rPr>
              <a:t>code</a:t>
            </a:r>
            <a:r>
              <a:rPr sz="1800" spc="-75">
                <a:solidFill>
                  <a:srgbClr val="231F20"/>
                </a:solidFill>
                <a:latin typeface="Fidelity Sans 2 Medium"/>
                <a:cs typeface="Fidelity Sans 2 Medium"/>
              </a:rPr>
              <a:t> </a:t>
            </a:r>
            <a:r>
              <a:rPr sz="1800">
                <a:solidFill>
                  <a:srgbClr val="231F20"/>
                </a:solidFill>
                <a:latin typeface="Fidelity Sans 2 Medium"/>
                <a:cs typeface="Fidelity Sans 2 Medium"/>
              </a:rPr>
              <a:t>or</a:t>
            </a:r>
            <a:r>
              <a:rPr sz="1800" spc="-75">
                <a:solidFill>
                  <a:srgbClr val="231F20"/>
                </a:solidFill>
                <a:latin typeface="Fidelity Sans 2 Medium"/>
                <a:cs typeface="Fidelity Sans 2 Medium"/>
              </a:rPr>
              <a:t> </a:t>
            </a:r>
            <a:r>
              <a:rPr sz="1800" spc="-20">
                <a:solidFill>
                  <a:srgbClr val="231F20"/>
                </a:solidFill>
                <a:latin typeface="Fidelity Sans 2 Medium"/>
                <a:cs typeface="Fidelity Sans 2 Medium"/>
              </a:rPr>
              <a:t>visit </a:t>
            </a:r>
            <a:r>
              <a:rPr sz="1800" spc="-35">
                <a:solidFill>
                  <a:srgbClr val="231F20"/>
                </a:solidFill>
                <a:latin typeface="Fidelity Sans 2 Medium"/>
                <a:cs typeface="Fidelity Sans 2 Medium"/>
                <a:hlinkClick r:id="rId2"/>
              </a:rPr>
              <a:t>www.NetBenefits.com/healthbenefits</a:t>
            </a:r>
            <a:r>
              <a:rPr sz="1800" spc="-35">
                <a:solidFill>
                  <a:srgbClr val="231F20"/>
                </a:solidFill>
                <a:latin typeface="Fidelity Sans 2 Medium"/>
                <a:cs typeface="Fidelity Sans 2 Medium"/>
              </a:rPr>
              <a:t> </a:t>
            </a:r>
            <a:r>
              <a:rPr sz="1800">
                <a:solidFill>
                  <a:srgbClr val="231F20"/>
                </a:solidFill>
                <a:latin typeface="Fidelity Sans 2 Medium"/>
                <a:cs typeface="Fidelity Sans 2 Medium"/>
              </a:rPr>
              <a:t>to</a:t>
            </a:r>
            <a:r>
              <a:rPr sz="1800" spc="-70">
                <a:solidFill>
                  <a:srgbClr val="231F20"/>
                </a:solidFill>
                <a:latin typeface="Fidelity Sans 2 Medium"/>
                <a:cs typeface="Fidelity Sans 2 Medium"/>
              </a:rPr>
              <a:t> </a:t>
            </a:r>
            <a:r>
              <a:rPr sz="1800" spc="-20">
                <a:solidFill>
                  <a:srgbClr val="231F20"/>
                </a:solidFill>
                <a:latin typeface="Fidelity Sans 2 Medium"/>
                <a:cs typeface="Fidelity Sans 2 Medium"/>
              </a:rPr>
              <a:t>review</a:t>
            </a:r>
            <a:r>
              <a:rPr sz="1800" spc="-70">
                <a:solidFill>
                  <a:srgbClr val="231F20"/>
                </a:solidFill>
                <a:latin typeface="Fidelity Sans 2 Medium"/>
                <a:cs typeface="Fidelity Sans 2 Medium"/>
              </a:rPr>
              <a:t> </a:t>
            </a:r>
            <a:r>
              <a:rPr sz="1800" spc="-10">
                <a:solidFill>
                  <a:srgbClr val="231F20"/>
                </a:solidFill>
                <a:latin typeface="Fidelity Sans 2 Medium"/>
                <a:cs typeface="Fidelity Sans 2 Medium"/>
              </a:rPr>
              <a:t>your</a:t>
            </a:r>
            <a:r>
              <a:rPr sz="1800" spc="-65">
                <a:solidFill>
                  <a:srgbClr val="231F20"/>
                </a:solidFill>
                <a:latin typeface="Fidelity Sans 2 Medium"/>
                <a:cs typeface="Fidelity Sans 2 Medium"/>
              </a:rPr>
              <a:t> </a:t>
            </a:r>
            <a:r>
              <a:rPr sz="1800" spc="-10">
                <a:solidFill>
                  <a:srgbClr val="231F20"/>
                </a:solidFill>
                <a:latin typeface="Fidelity Sans 2 Medium"/>
                <a:cs typeface="Fidelity Sans 2 Medium"/>
              </a:rPr>
              <a:t>benefits.</a:t>
            </a:r>
            <a:endParaRPr sz="1800">
              <a:latin typeface="Fidelity Sans 2 Medium"/>
              <a:cs typeface="Fidelity Sans 2 Medium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139624" y="7323788"/>
            <a:ext cx="3345815" cy="723900"/>
            <a:chOff x="7139624" y="7323788"/>
            <a:chExt cx="3345815" cy="723900"/>
          </a:xfrm>
        </p:grpSpPr>
        <p:sp>
          <p:nvSpPr>
            <p:cNvPr id="13" name="object 13"/>
            <p:cNvSpPr/>
            <p:nvPr/>
          </p:nvSpPr>
          <p:spPr>
            <a:xfrm>
              <a:off x="7148855" y="7339506"/>
              <a:ext cx="674370" cy="674370"/>
            </a:xfrm>
            <a:custGeom>
              <a:avLst/>
              <a:gdLst/>
              <a:ahLst/>
              <a:cxnLst/>
              <a:rect l="l" t="t" r="r" b="b"/>
              <a:pathLst>
                <a:path w="674370" h="674370">
                  <a:moveTo>
                    <a:pt x="336921" y="0"/>
                  </a:moveTo>
                  <a:lnTo>
                    <a:pt x="291200" y="3075"/>
                  </a:lnTo>
                  <a:lnTo>
                    <a:pt x="247350" y="12035"/>
                  </a:lnTo>
                  <a:lnTo>
                    <a:pt x="205771" y="26476"/>
                  </a:lnTo>
                  <a:lnTo>
                    <a:pt x="166865" y="45998"/>
                  </a:lnTo>
                  <a:lnTo>
                    <a:pt x="131033" y="70200"/>
                  </a:lnTo>
                  <a:lnTo>
                    <a:pt x="98677" y="98680"/>
                  </a:lnTo>
                  <a:lnTo>
                    <a:pt x="70198" y="131036"/>
                  </a:lnTo>
                  <a:lnTo>
                    <a:pt x="45997" y="166867"/>
                  </a:lnTo>
                  <a:lnTo>
                    <a:pt x="26475" y="205771"/>
                  </a:lnTo>
                  <a:lnTo>
                    <a:pt x="12034" y="247348"/>
                  </a:lnTo>
                  <a:lnTo>
                    <a:pt x="3075" y="291195"/>
                  </a:lnTo>
                  <a:lnTo>
                    <a:pt x="0" y="336911"/>
                  </a:lnTo>
                  <a:lnTo>
                    <a:pt x="3075" y="382637"/>
                  </a:lnTo>
                  <a:lnTo>
                    <a:pt x="12034" y="426493"/>
                  </a:lnTo>
                  <a:lnTo>
                    <a:pt x="26475" y="468078"/>
                  </a:lnTo>
                  <a:lnTo>
                    <a:pt x="45997" y="506990"/>
                  </a:lnTo>
                  <a:lnTo>
                    <a:pt x="70198" y="542827"/>
                  </a:lnTo>
                  <a:lnTo>
                    <a:pt x="98677" y="575189"/>
                  </a:lnTo>
                  <a:lnTo>
                    <a:pt x="131033" y="603673"/>
                  </a:lnTo>
                  <a:lnTo>
                    <a:pt x="166865" y="627879"/>
                  </a:lnTo>
                  <a:lnTo>
                    <a:pt x="205771" y="647404"/>
                  </a:lnTo>
                  <a:lnTo>
                    <a:pt x="247350" y="661848"/>
                  </a:lnTo>
                  <a:lnTo>
                    <a:pt x="291200" y="670809"/>
                  </a:lnTo>
                  <a:lnTo>
                    <a:pt x="336921" y="673885"/>
                  </a:lnTo>
                  <a:lnTo>
                    <a:pt x="382651" y="670809"/>
                  </a:lnTo>
                  <a:lnTo>
                    <a:pt x="426508" y="661848"/>
                  </a:lnTo>
                  <a:lnTo>
                    <a:pt x="468091" y="647404"/>
                  </a:lnTo>
                  <a:lnTo>
                    <a:pt x="506999" y="627879"/>
                  </a:lnTo>
                  <a:lnTo>
                    <a:pt x="542831" y="603673"/>
                  </a:lnTo>
                  <a:lnTo>
                    <a:pt x="575186" y="575189"/>
                  </a:lnTo>
                  <a:lnTo>
                    <a:pt x="603664" y="542827"/>
                  </a:lnTo>
                  <a:lnTo>
                    <a:pt x="627863" y="506990"/>
                  </a:lnTo>
                  <a:lnTo>
                    <a:pt x="647382" y="468078"/>
                  </a:lnTo>
                  <a:lnTo>
                    <a:pt x="661821" y="426493"/>
                  </a:lnTo>
                  <a:lnTo>
                    <a:pt x="670778" y="382637"/>
                  </a:lnTo>
                  <a:lnTo>
                    <a:pt x="673853" y="336911"/>
                  </a:lnTo>
                  <a:lnTo>
                    <a:pt x="670778" y="291195"/>
                  </a:lnTo>
                  <a:lnTo>
                    <a:pt x="661821" y="247348"/>
                  </a:lnTo>
                  <a:lnTo>
                    <a:pt x="647382" y="205771"/>
                  </a:lnTo>
                  <a:lnTo>
                    <a:pt x="627863" y="166867"/>
                  </a:lnTo>
                  <a:lnTo>
                    <a:pt x="603664" y="131036"/>
                  </a:lnTo>
                  <a:lnTo>
                    <a:pt x="575186" y="98680"/>
                  </a:lnTo>
                  <a:lnTo>
                    <a:pt x="542831" y="70200"/>
                  </a:lnTo>
                  <a:lnTo>
                    <a:pt x="506999" y="45998"/>
                  </a:lnTo>
                  <a:lnTo>
                    <a:pt x="468091" y="26476"/>
                  </a:lnTo>
                  <a:lnTo>
                    <a:pt x="426508" y="12035"/>
                  </a:lnTo>
                  <a:lnTo>
                    <a:pt x="382651" y="3075"/>
                  </a:lnTo>
                  <a:lnTo>
                    <a:pt x="3369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39622" y="7323791"/>
              <a:ext cx="2971800" cy="720725"/>
            </a:xfrm>
            <a:custGeom>
              <a:avLst/>
              <a:gdLst/>
              <a:ahLst/>
              <a:cxnLst/>
              <a:rect l="l" t="t" r="r" b="b"/>
              <a:pathLst>
                <a:path w="2971800" h="720725">
                  <a:moveTo>
                    <a:pt x="689267" y="352082"/>
                  </a:moveTo>
                  <a:lnTo>
                    <a:pt x="686752" y="303860"/>
                  </a:lnTo>
                  <a:lnTo>
                    <a:pt x="677684" y="256603"/>
                  </a:lnTo>
                  <a:lnTo>
                    <a:pt x="662279" y="211213"/>
                  </a:lnTo>
                  <a:lnTo>
                    <a:pt x="640765" y="168605"/>
                  </a:lnTo>
                  <a:lnTo>
                    <a:pt x="610933" y="126072"/>
                  </a:lnTo>
                  <a:lnTo>
                    <a:pt x="574840" y="88531"/>
                  </a:lnTo>
                  <a:lnTo>
                    <a:pt x="533781" y="56794"/>
                  </a:lnTo>
                  <a:lnTo>
                    <a:pt x="489051" y="31686"/>
                  </a:lnTo>
                  <a:lnTo>
                    <a:pt x="441960" y="13995"/>
                  </a:lnTo>
                  <a:lnTo>
                    <a:pt x="398399" y="4089"/>
                  </a:lnTo>
                  <a:lnTo>
                    <a:pt x="352412" y="0"/>
                  </a:lnTo>
                  <a:lnTo>
                    <a:pt x="305943" y="1739"/>
                  </a:lnTo>
                  <a:lnTo>
                    <a:pt x="260908" y="9283"/>
                  </a:lnTo>
                  <a:lnTo>
                    <a:pt x="219265" y="22656"/>
                  </a:lnTo>
                  <a:lnTo>
                    <a:pt x="178231" y="41567"/>
                  </a:lnTo>
                  <a:lnTo>
                    <a:pt x="139166" y="66840"/>
                  </a:lnTo>
                  <a:lnTo>
                    <a:pt x="103212" y="97447"/>
                  </a:lnTo>
                  <a:lnTo>
                    <a:pt x="71462" y="132422"/>
                  </a:lnTo>
                  <a:lnTo>
                    <a:pt x="45072" y="170738"/>
                  </a:lnTo>
                  <a:lnTo>
                    <a:pt x="25158" y="211404"/>
                  </a:lnTo>
                  <a:lnTo>
                    <a:pt x="8483" y="261937"/>
                  </a:lnTo>
                  <a:lnTo>
                    <a:pt x="114" y="315379"/>
                  </a:lnTo>
                  <a:lnTo>
                    <a:pt x="0" y="369773"/>
                  </a:lnTo>
                  <a:lnTo>
                    <a:pt x="8115" y="423138"/>
                  </a:lnTo>
                  <a:lnTo>
                    <a:pt x="24422" y="473532"/>
                  </a:lnTo>
                  <a:lnTo>
                    <a:pt x="43865" y="514096"/>
                  </a:lnTo>
                  <a:lnTo>
                    <a:pt x="69621" y="552234"/>
                  </a:lnTo>
                  <a:lnTo>
                    <a:pt x="100622" y="587019"/>
                  </a:lnTo>
                  <a:lnTo>
                    <a:pt x="135813" y="617537"/>
                  </a:lnTo>
                  <a:lnTo>
                    <a:pt x="174142" y="642899"/>
                  </a:lnTo>
                  <a:lnTo>
                    <a:pt x="214541" y="662165"/>
                  </a:lnTo>
                  <a:lnTo>
                    <a:pt x="288899" y="432282"/>
                  </a:lnTo>
                  <a:lnTo>
                    <a:pt x="454571" y="432282"/>
                  </a:lnTo>
                  <a:lnTo>
                    <a:pt x="418350" y="408800"/>
                  </a:lnTo>
                  <a:lnTo>
                    <a:pt x="294259" y="408736"/>
                  </a:lnTo>
                  <a:lnTo>
                    <a:pt x="342734" y="252984"/>
                  </a:lnTo>
                  <a:lnTo>
                    <a:pt x="260565" y="384848"/>
                  </a:lnTo>
                  <a:lnTo>
                    <a:pt x="285153" y="402234"/>
                  </a:lnTo>
                  <a:lnTo>
                    <a:pt x="249694" y="402234"/>
                  </a:lnTo>
                  <a:lnTo>
                    <a:pt x="218516" y="451815"/>
                  </a:lnTo>
                  <a:lnTo>
                    <a:pt x="85674" y="521373"/>
                  </a:lnTo>
                  <a:lnTo>
                    <a:pt x="83451" y="522097"/>
                  </a:lnTo>
                  <a:lnTo>
                    <a:pt x="82740" y="521703"/>
                  </a:lnTo>
                  <a:lnTo>
                    <a:pt x="83096" y="520979"/>
                  </a:lnTo>
                  <a:lnTo>
                    <a:pt x="83451" y="520979"/>
                  </a:lnTo>
                  <a:lnTo>
                    <a:pt x="249326" y="380098"/>
                  </a:lnTo>
                  <a:lnTo>
                    <a:pt x="38227" y="404698"/>
                  </a:lnTo>
                  <a:lnTo>
                    <a:pt x="37846" y="404368"/>
                  </a:lnTo>
                  <a:lnTo>
                    <a:pt x="37846" y="403618"/>
                  </a:lnTo>
                  <a:lnTo>
                    <a:pt x="38227" y="403288"/>
                  </a:lnTo>
                  <a:lnTo>
                    <a:pt x="242849" y="343179"/>
                  </a:lnTo>
                  <a:lnTo>
                    <a:pt x="37147" y="283006"/>
                  </a:lnTo>
                  <a:lnTo>
                    <a:pt x="36372" y="282663"/>
                  </a:lnTo>
                  <a:lnTo>
                    <a:pt x="36372" y="282028"/>
                  </a:lnTo>
                  <a:lnTo>
                    <a:pt x="37147" y="281622"/>
                  </a:lnTo>
                  <a:lnTo>
                    <a:pt x="249326" y="304025"/>
                  </a:lnTo>
                  <a:lnTo>
                    <a:pt x="83096" y="167513"/>
                  </a:lnTo>
                  <a:lnTo>
                    <a:pt x="83096" y="167195"/>
                  </a:lnTo>
                  <a:lnTo>
                    <a:pt x="83832" y="166776"/>
                  </a:lnTo>
                  <a:lnTo>
                    <a:pt x="84162" y="166776"/>
                  </a:lnTo>
                  <a:lnTo>
                    <a:pt x="271081" y="268922"/>
                  </a:lnTo>
                  <a:lnTo>
                    <a:pt x="172212" y="80645"/>
                  </a:lnTo>
                  <a:lnTo>
                    <a:pt x="172910" y="79908"/>
                  </a:lnTo>
                  <a:lnTo>
                    <a:pt x="304050" y="250431"/>
                  </a:lnTo>
                  <a:lnTo>
                    <a:pt x="288772" y="30276"/>
                  </a:lnTo>
                  <a:lnTo>
                    <a:pt x="289153" y="29540"/>
                  </a:lnTo>
                  <a:lnTo>
                    <a:pt x="290271" y="30276"/>
                  </a:lnTo>
                  <a:lnTo>
                    <a:pt x="345694" y="242493"/>
                  </a:lnTo>
                  <a:lnTo>
                    <a:pt x="409003" y="36449"/>
                  </a:lnTo>
                  <a:lnTo>
                    <a:pt x="409714" y="36080"/>
                  </a:lnTo>
                  <a:lnTo>
                    <a:pt x="410476" y="36449"/>
                  </a:lnTo>
                  <a:lnTo>
                    <a:pt x="384048" y="249047"/>
                  </a:lnTo>
                  <a:lnTo>
                    <a:pt x="521690" y="87528"/>
                  </a:lnTo>
                  <a:lnTo>
                    <a:pt x="522363" y="87147"/>
                  </a:lnTo>
                  <a:lnTo>
                    <a:pt x="522363" y="88214"/>
                  </a:lnTo>
                  <a:lnTo>
                    <a:pt x="417004" y="274066"/>
                  </a:lnTo>
                  <a:lnTo>
                    <a:pt x="607834" y="177317"/>
                  </a:lnTo>
                  <a:lnTo>
                    <a:pt x="608190" y="176593"/>
                  </a:lnTo>
                  <a:lnTo>
                    <a:pt x="609663" y="176923"/>
                  </a:lnTo>
                  <a:lnTo>
                    <a:pt x="609307" y="177634"/>
                  </a:lnTo>
                  <a:lnTo>
                    <a:pt x="439432" y="306247"/>
                  </a:lnTo>
                  <a:lnTo>
                    <a:pt x="656374" y="292125"/>
                  </a:lnTo>
                  <a:lnTo>
                    <a:pt x="656742" y="292506"/>
                  </a:lnTo>
                  <a:lnTo>
                    <a:pt x="656742" y="293179"/>
                  </a:lnTo>
                  <a:lnTo>
                    <a:pt x="656031" y="293179"/>
                  </a:lnTo>
                  <a:lnTo>
                    <a:pt x="444538" y="344246"/>
                  </a:lnTo>
                  <a:lnTo>
                    <a:pt x="648068" y="415607"/>
                  </a:lnTo>
                  <a:lnTo>
                    <a:pt x="649465" y="416699"/>
                  </a:lnTo>
                  <a:lnTo>
                    <a:pt x="649465" y="417055"/>
                  </a:lnTo>
                  <a:lnTo>
                    <a:pt x="649160" y="417410"/>
                  </a:lnTo>
                  <a:lnTo>
                    <a:pt x="648436" y="417410"/>
                  </a:lnTo>
                  <a:lnTo>
                    <a:pt x="432600" y="384467"/>
                  </a:lnTo>
                  <a:lnTo>
                    <a:pt x="599465" y="528548"/>
                  </a:lnTo>
                  <a:lnTo>
                    <a:pt x="599846" y="529297"/>
                  </a:lnTo>
                  <a:lnTo>
                    <a:pt x="599465" y="530098"/>
                  </a:lnTo>
                  <a:lnTo>
                    <a:pt x="598754" y="530098"/>
                  </a:lnTo>
                  <a:lnTo>
                    <a:pt x="471347" y="459041"/>
                  </a:lnTo>
                  <a:lnTo>
                    <a:pt x="562876" y="611543"/>
                  </a:lnTo>
                  <a:lnTo>
                    <a:pt x="600036" y="576770"/>
                  </a:lnTo>
                  <a:lnTo>
                    <a:pt x="631240" y="536981"/>
                  </a:lnTo>
                  <a:lnTo>
                    <a:pt x="655967" y="493547"/>
                  </a:lnTo>
                  <a:lnTo>
                    <a:pt x="673709" y="447776"/>
                  </a:lnTo>
                  <a:lnTo>
                    <a:pt x="684999" y="400354"/>
                  </a:lnTo>
                  <a:lnTo>
                    <a:pt x="689267" y="352082"/>
                  </a:lnTo>
                  <a:close/>
                </a:path>
                <a:path w="2971800" h="720725">
                  <a:moveTo>
                    <a:pt x="778230" y="635508"/>
                  </a:moveTo>
                  <a:lnTo>
                    <a:pt x="737438" y="635546"/>
                  </a:lnTo>
                  <a:lnTo>
                    <a:pt x="711568" y="720648"/>
                  </a:lnTo>
                  <a:lnTo>
                    <a:pt x="752246" y="720623"/>
                  </a:lnTo>
                  <a:lnTo>
                    <a:pt x="778230" y="635508"/>
                  </a:lnTo>
                  <a:close/>
                </a:path>
                <a:path w="2971800" h="720725">
                  <a:moveTo>
                    <a:pt x="1212786" y="109080"/>
                  </a:moveTo>
                  <a:lnTo>
                    <a:pt x="873379" y="109080"/>
                  </a:lnTo>
                  <a:lnTo>
                    <a:pt x="740791" y="582383"/>
                  </a:lnTo>
                  <a:lnTo>
                    <a:pt x="906373" y="582383"/>
                  </a:lnTo>
                  <a:lnTo>
                    <a:pt x="955840" y="405345"/>
                  </a:lnTo>
                  <a:lnTo>
                    <a:pt x="1129042" y="405345"/>
                  </a:lnTo>
                  <a:lnTo>
                    <a:pt x="1158240" y="301967"/>
                  </a:lnTo>
                  <a:lnTo>
                    <a:pt x="985037" y="301967"/>
                  </a:lnTo>
                  <a:lnTo>
                    <a:pt x="1007249" y="221373"/>
                  </a:lnTo>
                  <a:lnTo>
                    <a:pt x="1180452" y="221373"/>
                  </a:lnTo>
                  <a:lnTo>
                    <a:pt x="1212786" y="109080"/>
                  </a:lnTo>
                  <a:close/>
                </a:path>
                <a:path w="2971800" h="720725">
                  <a:moveTo>
                    <a:pt x="1386611" y="236613"/>
                  </a:moveTo>
                  <a:lnTo>
                    <a:pt x="1222933" y="236613"/>
                  </a:lnTo>
                  <a:lnTo>
                    <a:pt x="1125867" y="582383"/>
                  </a:lnTo>
                  <a:lnTo>
                    <a:pt x="1289545" y="582383"/>
                  </a:lnTo>
                  <a:lnTo>
                    <a:pt x="1386611" y="236613"/>
                  </a:lnTo>
                  <a:close/>
                </a:path>
                <a:path w="2971800" h="720725">
                  <a:moveTo>
                    <a:pt x="1422133" y="109080"/>
                  </a:moveTo>
                  <a:lnTo>
                    <a:pt x="1258468" y="109080"/>
                  </a:lnTo>
                  <a:lnTo>
                    <a:pt x="1231823" y="203631"/>
                  </a:lnTo>
                  <a:lnTo>
                    <a:pt x="1395488" y="203631"/>
                  </a:lnTo>
                  <a:lnTo>
                    <a:pt x="1422133" y="109080"/>
                  </a:lnTo>
                  <a:close/>
                </a:path>
                <a:path w="2971800" h="720725">
                  <a:moveTo>
                    <a:pt x="1846757" y="109080"/>
                  </a:moveTo>
                  <a:lnTo>
                    <a:pt x="1683080" y="109080"/>
                  </a:lnTo>
                  <a:lnTo>
                    <a:pt x="1637398" y="275932"/>
                  </a:lnTo>
                  <a:lnTo>
                    <a:pt x="1623618" y="258089"/>
                  </a:lnTo>
                  <a:lnTo>
                    <a:pt x="1617103" y="253555"/>
                  </a:lnTo>
                  <a:lnTo>
                    <a:pt x="1617103" y="353339"/>
                  </a:lnTo>
                  <a:lnTo>
                    <a:pt x="1584096" y="466915"/>
                  </a:lnTo>
                  <a:lnTo>
                    <a:pt x="1578584" y="470065"/>
                  </a:lnTo>
                  <a:lnTo>
                    <a:pt x="1572285" y="472694"/>
                  </a:lnTo>
                  <a:lnTo>
                    <a:pt x="1564932" y="474484"/>
                  </a:lnTo>
                  <a:lnTo>
                    <a:pt x="1556194" y="475145"/>
                  </a:lnTo>
                  <a:lnTo>
                    <a:pt x="1545539" y="473151"/>
                  </a:lnTo>
                  <a:lnTo>
                    <a:pt x="1537563" y="467766"/>
                  </a:lnTo>
                  <a:lnTo>
                    <a:pt x="1532559" y="459892"/>
                  </a:lnTo>
                  <a:lnTo>
                    <a:pt x="1530819" y="450392"/>
                  </a:lnTo>
                  <a:lnTo>
                    <a:pt x="1532699" y="428967"/>
                  </a:lnTo>
                  <a:lnTo>
                    <a:pt x="1545005" y="385889"/>
                  </a:lnTo>
                  <a:lnTo>
                    <a:pt x="1569999" y="344144"/>
                  </a:lnTo>
                  <a:lnTo>
                    <a:pt x="1591094" y="339369"/>
                  </a:lnTo>
                  <a:lnTo>
                    <a:pt x="1598625" y="340385"/>
                  </a:lnTo>
                  <a:lnTo>
                    <a:pt x="1605749" y="343255"/>
                  </a:lnTo>
                  <a:lnTo>
                    <a:pt x="1612049" y="347675"/>
                  </a:lnTo>
                  <a:lnTo>
                    <a:pt x="1617103" y="353339"/>
                  </a:lnTo>
                  <a:lnTo>
                    <a:pt x="1617103" y="253555"/>
                  </a:lnTo>
                  <a:lnTo>
                    <a:pt x="1602816" y="243586"/>
                  </a:lnTo>
                  <a:lnTo>
                    <a:pt x="1575841" y="233832"/>
                  </a:lnTo>
                  <a:lnTo>
                    <a:pt x="1543519" y="230263"/>
                  </a:lnTo>
                  <a:lnTo>
                    <a:pt x="1504797" y="234759"/>
                  </a:lnTo>
                  <a:lnTo>
                    <a:pt x="1441183" y="270141"/>
                  </a:lnTo>
                  <a:lnTo>
                    <a:pt x="1394688" y="351434"/>
                  </a:lnTo>
                  <a:lnTo>
                    <a:pt x="1376260" y="406946"/>
                  </a:lnTo>
                  <a:lnTo>
                    <a:pt x="1364373" y="461987"/>
                  </a:lnTo>
                  <a:lnTo>
                    <a:pt x="1360157" y="511302"/>
                  </a:lnTo>
                  <a:lnTo>
                    <a:pt x="1366240" y="546442"/>
                  </a:lnTo>
                  <a:lnTo>
                    <a:pt x="1383626" y="571182"/>
                  </a:lnTo>
                  <a:lnTo>
                    <a:pt x="1411008" y="585800"/>
                  </a:lnTo>
                  <a:lnTo>
                    <a:pt x="1447063" y="590613"/>
                  </a:lnTo>
                  <a:lnTo>
                    <a:pt x="1483169" y="587121"/>
                  </a:lnTo>
                  <a:lnTo>
                    <a:pt x="1513687" y="577380"/>
                  </a:lnTo>
                  <a:lnTo>
                    <a:pt x="1540383" y="562521"/>
                  </a:lnTo>
                  <a:lnTo>
                    <a:pt x="1565071" y="543674"/>
                  </a:lnTo>
                  <a:lnTo>
                    <a:pt x="1553667" y="582383"/>
                  </a:lnTo>
                  <a:lnTo>
                    <a:pt x="1714169" y="582383"/>
                  </a:lnTo>
                  <a:lnTo>
                    <a:pt x="1725015" y="543674"/>
                  </a:lnTo>
                  <a:lnTo>
                    <a:pt x="1744218" y="475145"/>
                  </a:lnTo>
                  <a:lnTo>
                    <a:pt x="1782254" y="339369"/>
                  </a:lnTo>
                  <a:lnTo>
                    <a:pt x="1800021" y="275932"/>
                  </a:lnTo>
                  <a:lnTo>
                    <a:pt x="1846757" y="109080"/>
                  </a:lnTo>
                  <a:close/>
                </a:path>
                <a:path w="2971800" h="720725">
                  <a:moveTo>
                    <a:pt x="2194090" y="335572"/>
                  </a:moveTo>
                  <a:lnTo>
                    <a:pt x="2186419" y="291299"/>
                  </a:lnTo>
                  <a:lnTo>
                    <a:pt x="2129421" y="241261"/>
                  </a:lnTo>
                  <a:lnTo>
                    <a:pt x="2083003" y="231241"/>
                  </a:lnTo>
                  <a:lnTo>
                    <a:pt x="2041194" y="229133"/>
                  </a:lnTo>
                  <a:lnTo>
                    <a:pt x="2041194" y="340004"/>
                  </a:lnTo>
                  <a:lnTo>
                    <a:pt x="2041194" y="346367"/>
                  </a:lnTo>
                  <a:lnTo>
                    <a:pt x="2038667" y="357149"/>
                  </a:lnTo>
                  <a:lnTo>
                    <a:pt x="2036762" y="364121"/>
                  </a:lnTo>
                  <a:lnTo>
                    <a:pt x="1969503" y="364121"/>
                  </a:lnTo>
                  <a:lnTo>
                    <a:pt x="1977148" y="341782"/>
                  </a:lnTo>
                  <a:lnTo>
                    <a:pt x="1986800" y="326631"/>
                  </a:lnTo>
                  <a:lnTo>
                    <a:pt x="1998599" y="318020"/>
                  </a:lnTo>
                  <a:lnTo>
                    <a:pt x="2012645" y="315290"/>
                  </a:lnTo>
                  <a:lnTo>
                    <a:pt x="2024329" y="316471"/>
                  </a:lnTo>
                  <a:lnTo>
                    <a:pt x="2033346" y="320509"/>
                  </a:lnTo>
                  <a:lnTo>
                    <a:pt x="2039150" y="328117"/>
                  </a:lnTo>
                  <a:lnTo>
                    <a:pt x="2041194" y="340004"/>
                  </a:lnTo>
                  <a:lnTo>
                    <a:pt x="2041194" y="229133"/>
                  </a:lnTo>
                  <a:lnTo>
                    <a:pt x="1976615" y="232397"/>
                  </a:lnTo>
                  <a:lnTo>
                    <a:pt x="1927872" y="245262"/>
                  </a:lnTo>
                  <a:lnTo>
                    <a:pt x="1883778" y="268249"/>
                  </a:lnTo>
                  <a:lnTo>
                    <a:pt x="1847710" y="302602"/>
                  </a:lnTo>
                  <a:lnTo>
                    <a:pt x="1823821" y="342709"/>
                  </a:lnTo>
                  <a:lnTo>
                    <a:pt x="1804708" y="390931"/>
                  </a:lnTo>
                  <a:lnTo>
                    <a:pt x="1792020" y="440334"/>
                  </a:lnTo>
                  <a:lnTo>
                    <a:pt x="1787448" y="483857"/>
                  </a:lnTo>
                  <a:lnTo>
                    <a:pt x="1787423" y="484022"/>
                  </a:lnTo>
                  <a:lnTo>
                    <a:pt x="1796059" y="530987"/>
                  </a:lnTo>
                  <a:lnTo>
                    <a:pt x="1820392" y="562140"/>
                  </a:lnTo>
                  <a:lnTo>
                    <a:pt x="1857311" y="580364"/>
                  </a:lnTo>
                  <a:lnTo>
                    <a:pt x="1904771" y="589038"/>
                  </a:lnTo>
                  <a:lnTo>
                    <a:pt x="1960003" y="591235"/>
                  </a:lnTo>
                  <a:lnTo>
                    <a:pt x="1998941" y="588289"/>
                  </a:lnTo>
                  <a:lnTo>
                    <a:pt x="2041461" y="578878"/>
                  </a:lnTo>
                  <a:lnTo>
                    <a:pt x="2083625" y="562140"/>
                  </a:lnTo>
                  <a:lnTo>
                    <a:pt x="2121509" y="537210"/>
                  </a:lnTo>
                  <a:lnTo>
                    <a:pt x="2151176" y="503212"/>
                  </a:lnTo>
                  <a:lnTo>
                    <a:pt x="2168715" y="459282"/>
                  </a:lnTo>
                  <a:lnTo>
                    <a:pt x="2008200" y="459282"/>
                  </a:lnTo>
                  <a:lnTo>
                    <a:pt x="2000758" y="480110"/>
                  </a:lnTo>
                  <a:lnTo>
                    <a:pt x="1991944" y="493141"/>
                  </a:lnTo>
                  <a:lnTo>
                    <a:pt x="1980641" y="499872"/>
                  </a:lnTo>
                  <a:lnTo>
                    <a:pt x="1965706" y="501789"/>
                  </a:lnTo>
                  <a:lnTo>
                    <a:pt x="1952307" y="498906"/>
                  </a:lnTo>
                  <a:lnTo>
                    <a:pt x="1945093" y="492036"/>
                  </a:lnTo>
                  <a:lnTo>
                    <a:pt x="1942211" y="484022"/>
                  </a:lnTo>
                  <a:lnTo>
                    <a:pt x="1942160" y="483857"/>
                  </a:lnTo>
                  <a:lnTo>
                    <a:pt x="1941601" y="477050"/>
                  </a:lnTo>
                  <a:lnTo>
                    <a:pt x="1942363" y="466344"/>
                  </a:lnTo>
                  <a:lnTo>
                    <a:pt x="1944370" y="455637"/>
                  </a:lnTo>
                  <a:lnTo>
                    <a:pt x="1947214" y="444220"/>
                  </a:lnTo>
                  <a:lnTo>
                    <a:pt x="1950478" y="431380"/>
                  </a:lnTo>
                  <a:lnTo>
                    <a:pt x="2176322" y="431380"/>
                  </a:lnTo>
                  <a:lnTo>
                    <a:pt x="2182850" y="407314"/>
                  </a:lnTo>
                  <a:lnTo>
                    <a:pt x="2188540" y="380631"/>
                  </a:lnTo>
                  <a:lnTo>
                    <a:pt x="2191169" y="364121"/>
                  </a:lnTo>
                  <a:lnTo>
                    <a:pt x="2192566" y="355371"/>
                  </a:lnTo>
                  <a:lnTo>
                    <a:pt x="2194090" y="335572"/>
                  </a:lnTo>
                  <a:close/>
                </a:path>
                <a:path w="2971800" h="720725">
                  <a:moveTo>
                    <a:pt x="2473426" y="109080"/>
                  </a:moveTo>
                  <a:lnTo>
                    <a:pt x="2309736" y="109080"/>
                  </a:lnTo>
                  <a:lnTo>
                    <a:pt x="2177135" y="582383"/>
                  </a:lnTo>
                  <a:lnTo>
                    <a:pt x="2340826" y="582383"/>
                  </a:lnTo>
                  <a:lnTo>
                    <a:pt x="2473426" y="109080"/>
                  </a:lnTo>
                  <a:close/>
                </a:path>
                <a:path w="2971800" h="720725">
                  <a:moveTo>
                    <a:pt x="2654135" y="236613"/>
                  </a:moveTo>
                  <a:lnTo>
                    <a:pt x="2490457" y="236613"/>
                  </a:lnTo>
                  <a:lnTo>
                    <a:pt x="2393378" y="582383"/>
                  </a:lnTo>
                  <a:lnTo>
                    <a:pt x="2557081" y="582383"/>
                  </a:lnTo>
                  <a:lnTo>
                    <a:pt x="2654135" y="236613"/>
                  </a:lnTo>
                  <a:close/>
                </a:path>
                <a:path w="2971800" h="720725">
                  <a:moveTo>
                    <a:pt x="2689669" y="109080"/>
                  </a:moveTo>
                  <a:lnTo>
                    <a:pt x="2525979" y="109080"/>
                  </a:lnTo>
                  <a:lnTo>
                    <a:pt x="2499334" y="203631"/>
                  </a:lnTo>
                  <a:lnTo>
                    <a:pt x="2663012" y="203631"/>
                  </a:lnTo>
                  <a:lnTo>
                    <a:pt x="2689669" y="109080"/>
                  </a:lnTo>
                  <a:close/>
                </a:path>
                <a:path w="2971800" h="720725">
                  <a:moveTo>
                    <a:pt x="2971533" y="314642"/>
                  </a:moveTo>
                  <a:lnTo>
                    <a:pt x="2957284" y="236613"/>
                  </a:lnTo>
                  <a:lnTo>
                    <a:pt x="2868447" y="236613"/>
                  </a:lnTo>
                  <a:lnTo>
                    <a:pt x="2890024" y="159842"/>
                  </a:lnTo>
                  <a:lnTo>
                    <a:pt x="2726347" y="159842"/>
                  </a:lnTo>
                  <a:lnTo>
                    <a:pt x="2637536" y="475145"/>
                  </a:lnTo>
                  <a:lnTo>
                    <a:pt x="2634310" y="488124"/>
                  </a:lnTo>
                  <a:lnTo>
                    <a:pt x="2632138" y="500443"/>
                  </a:lnTo>
                  <a:lnTo>
                    <a:pt x="2630932" y="512178"/>
                  </a:lnTo>
                  <a:lnTo>
                    <a:pt x="2630551" y="523354"/>
                  </a:lnTo>
                  <a:lnTo>
                    <a:pt x="2634170" y="547573"/>
                  </a:lnTo>
                  <a:lnTo>
                    <a:pt x="2645778" y="566191"/>
                  </a:lnTo>
                  <a:lnTo>
                    <a:pt x="2666415" y="578154"/>
                  </a:lnTo>
                  <a:lnTo>
                    <a:pt x="2697162" y="582383"/>
                  </a:lnTo>
                  <a:lnTo>
                    <a:pt x="2843072" y="582383"/>
                  </a:lnTo>
                  <a:lnTo>
                    <a:pt x="2867190" y="497370"/>
                  </a:lnTo>
                  <a:lnTo>
                    <a:pt x="2832290" y="497370"/>
                  </a:lnTo>
                  <a:lnTo>
                    <a:pt x="2818460" y="496328"/>
                  </a:lnTo>
                  <a:lnTo>
                    <a:pt x="2809697" y="492912"/>
                  </a:lnTo>
                  <a:lnTo>
                    <a:pt x="2805087" y="486638"/>
                  </a:lnTo>
                  <a:lnTo>
                    <a:pt x="2803741" y="477037"/>
                  </a:lnTo>
                  <a:lnTo>
                    <a:pt x="2804198" y="470141"/>
                  </a:lnTo>
                  <a:lnTo>
                    <a:pt x="2805417" y="462216"/>
                  </a:lnTo>
                  <a:lnTo>
                    <a:pt x="2807233" y="453948"/>
                  </a:lnTo>
                  <a:lnTo>
                    <a:pt x="2846247" y="314642"/>
                  </a:lnTo>
                  <a:lnTo>
                    <a:pt x="2971533" y="31464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93910" y="7959292"/>
              <a:ext cx="153639" cy="8514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12635" y="7959378"/>
              <a:ext cx="118760" cy="8521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4908" y="7959319"/>
              <a:ext cx="135440" cy="8501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05404" y="7959478"/>
              <a:ext cx="110603" cy="8476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74641" y="7959211"/>
              <a:ext cx="189763" cy="8522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98154" y="7959292"/>
              <a:ext cx="154037" cy="8514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18200" y="7959349"/>
              <a:ext cx="110624" cy="8498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14255" y="7836628"/>
              <a:ext cx="89002" cy="8899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99286" y="7958434"/>
              <a:ext cx="125820" cy="8914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21518" y="7959414"/>
              <a:ext cx="118760" cy="8520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989787" y="7560393"/>
              <a:ext cx="495934" cy="481965"/>
            </a:xfrm>
            <a:custGeom>
              <a:avLst/>
              <a:gdLst/>
              <a:ahLst/>
              <a:cxnLst/>
              <a:rect l="l" t="t" r="r" b="b"/>
              <a:pathLst>
                <a:path w="495934" h="481965">
                  <a:moveTo>
                    <a:pt x="495566" y="0"/>
                  </a:moveTo>
                  <a:lnTo>
                    <a:pt x="328084" y="0"/>
                  </a:lnTo>
                  <a:lnTo>
                    <a:pt x="239259" y="191606"/>
                  </a:lnTo>
                  <a:lnTo>
                    <a:pt x="241804" y="0"/>
                  </a:lnTo>
                  <a:lnTo>
                    <a:pt x="76217" y="0"/>
                  </a:lnTo>
                  <a:lnTo>
                    <a:pt x="107933" y="345769"/>
                  </a:lnTo>
                  <a:lnTo>
                    <a:pt x="104345" y="359346"/>
                  </a:lnTo>
                  <a:lnTo>
                    <a:pt x="71368" y="386451"/>
                  </a:lnTo>
                  <a:lnTo>
                    <a:pt x="39627" y="387955"/>
                  </a:lnTo>
                  <a:lnTo>
                    <a:pt x="28114" y="387527"/>
                  </a:lnTo>
                  <a:lnTo>
                    <a:pt x="26093" y="387632"/>
                  </a:lnTo>
                  <a:lnTo>
                    <a:pt x="0" y="481587"/>
                  </a:lnTo>
                  <a:lnTo>
                    <a:pt x="111734" y="481692"/>
                  </a:lnTo>
                  <a:lnTo>
                    <a:pt x="155668" y="475361"/>
                  </a:lnTo>
                  <a:lnTo>
                    <a:pt x="191515" y="455914"/>
                  </a:lnTo>
                  <a:lnTo>
                    <a:pt x="223792" y="422671"/>
                  </a:lnTo>
                  <a:lnTo>
                    <a:pt x="257018" y="374951"/>
                  </a:lnTo>
                  <a:lnTo>
                    <a:pt x="4955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777511" y="7958225"/>
              <a:ext cx="125825" cy="89149"/>
            </a:xfrm>
            <a:prstGeom prst="rect">
              <a:avLst/>
            </a:prstGeom>
          </p:spPr>
        </p:pic>
      </p:grpSp>
      <p:pic>
        <p:nvPicPr>
          <p:cNvPr id="30" name="Picture 29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B3848409-8EC4-43D6-1ACF-B0AB82B5561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895" y="6987597"/>
            <a:ext cx="1378053" cy="13780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5b3e1cb-243a-41b3-95e3-8abb8797ba83">
      <Terms xmlns="http://schemas.microsoft.com/office/infopath/2007/PartnerControls"/>
    </lcf76f155ced4ddcb4097134ff3c332f>
    <TaxCatchAll xmlns="5179a9d5-01ba-45cf-b8d8-b43f52e9d92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C9B8F95F8A24E8F14FC0A24890755" ma:contentTypeVersion="11" ma:contentTypeDescription="Create a new document." ma:contentTypeScope="" ma:versionID="c0be1b4887b638b58559a1758fe3d874">
  <xsd:schema xmlns:xsd="http://www.w3.org/2001/XMLSchema" xmlns:xs="http://www.w3.org/2001/XMLSchema" xmlns:p="http://schemas.microsoft.com/office/2006/metadata/properties" xmlns:ns2="45b3e1cb-243a-41b3-95e3-8abb8797ba83" xmlns:ns3="5179a9d5-01ba-45cf-b8d8-b43f52e9d929" targetNamespace="http://schemas.microsoft.com/office/2006/metadata/properties" ma:root="true" ma:fieldsID="f70ba6117e10dc8f4c0d4d0f32c6d219" ns2:_="" ns3:_="">
    <xsd:import namespace="45b3e1cb-243a-41b3-95e3-8abb8797ba83"/>
    <xsd:import namespace="5179a9d5-01ba-45cf-b8d8-b43f52e9d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3e1cb-243a-41b3-95e3-8abb8797ba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a9d5-01ba-45cf-b8d8-b43f52e9d92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8316f14-aeab-4772-a784-0c59ef36255e}" ma:internalName="TaxCatchAll" ma:showField="CatchAllData" ma:web="5179a9d5-01ba-45cf-b8d8-b43f52e9d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6F3FC7-B507-403D-A961-22D3D924CE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95B8CA-E31D-4568-984B-0E6E8C5EFAA1}">
  <ds:schemaRefs>
    <ds:schemaRef ds:uri="45b3e1cb-243a-41b3-95e3-8abb8797ba83"/>
    <ds:schemaRef ds:uri="5179a9d5-01ba-45cf-b8d8-b43f52e9d92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FB805DC-DB94-4CBC-B1B0-3E4A53C2E96C}">
  <ds:schemaRefs>
    <ds:schemaRef ds:uri="45b3e1cb-243a-41b3-95e3-8abb8797ba83"/>
    <ds:schemaRef ds:uri="5179a9d5-01ba-45cf-b8d8-b43f52e9d92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Managing your benefits is even easier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2025-08-27T20:17:55Z</dcterms:created>
  <dcterms:modified xsi:type="dcterms:W3CDTF">2025-08-28T15:05:11Z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2025-08-27T00:00:00Z</vt:filetime>
  </property>
  <property fmtid="{D5CDD505-2E9C-101B-9397-08002B2CF9AE}" pid="3" name="Creator">
    <vt:lpwstr>Adobe InDesign 20.5 (Macintosh)</vt:lpwstr>
  </property>
  <property fmtid="{D5CDD505-2E9C-101B-9397-08002B2CF9AE}" pid="4" name="LastSaved">
    <vt:filetime>2025-08-27T00:00:00Z</vt:filetime>
  </property>
  <property fmtid="{D5CDD505-2E9C-101B-9397-08002B2CF9AE}" pid="5" name="Producer">
    <vt:lpwstr>Adobe PDF Library 17.0</vt:lpwstr>
  </property>
  <property fmtid="{D5CDD505-2E9C-101B-9397-08002B2CF9AE}" pid="6" name="MSIP_Label_349c6ae4-2b56-494e-b841-9f67aea9b53d_Enabled">
    <vt:lpwstr>true</vt:lpwstr>
  </property>
  <property fmtid="{D5CDD505-2E9C-101B-9397-08002B2CF9AE}" pid="7" name="MSIP_Label_349c6ae4-2b56-494e-b841-9f67aea9b53d_SetDate">
    <vt:lpwstr>2025-08-27T20:18:06Z</vt:lpwstr>
  </property>
  <property fmtid="{D5CDD505-2E9C-101B-9397-08002B2CF9AE}" pid="8" name="MSIP_Label_349c6ae4-2b56-494e-b841-9f67aea9b53d_Method">
    <vt:lpwstr>Privileged</vt:lpwstr>
  </property>
  <property fmtid="{D5CDD505-2E9C-101B-9397-08002B2CF9AE}" pid="9" name="MSIP_Label_349c6ae4-2b56-494e-b841-9f67aea9b53d_Name">
    <vt:lpwstr>Fidelity Confidential</vt:lpwstr>
  </property>
  <property fmtid="{D5CDD505-2E9C-101B-9397-08002B2CF9AE}" pid="10" name="MSIP_Label_349c6ae4-2b56-494e-b841-9f67aea9b53d_SiteId">
    <vt:lpwstr>7521acbc-a68c-41e5-a975-1cf83066dd19</vt:lpwstr>
  </property>
  <property fmtid="{D5CDD505-2E9C-101B-9397-08002B2CF9AE}" pid="11" name="MSIP_Label_349c6ae4-2b56-494e-b841-9f67aea9b53d_ActionId">
    <vt:lpwstr>b19eaa75-b5b0-4550-99a8-241d2192a483</vt:lpwstr>
  </property>
  <property fmtid="{D5CDD505-2E9C-101B-9397-08002B2CF9AE}" pid="12" name="MSIP_Label_349c6ae4-2b56-494e-b841-9f67aea9b53d_ContentBits">
    <vt:lpwstr>2</vt:lpwstr>
  </property>
  <property fmtid="{D5CDD505-2E9C-101B-9397-08002B2CF9AE}" pid="13" name="MSIP_Label_349c6ae4-2b56-494e-b841-9f67aea9b53d_Tag">
    <vt:lpwstr>50, 0, 1, 1</vt:lpwstr>
  </property>
  <property fmtid="{D5CDD505-2E9C-101B-9397-08002B2CF9AE}" pid="14" name="ClassificationContentMarkingFooterLocations">
    <vt:lpwstr>Office Theme:8</vt:lpwstr>
  </property>
  <property fmtid="{D5CDD505-2E9C-101B-9397-08002B2CF9AE}" pid="15" name="ClassificationContentMarkingFooterText">
    <vt:lpwstr>Fidelity Confidential Information</vt:lpwstr>
  </property>
  <property fmtid="{D5CDD505-2E9C-101B-9397-08002B2CF9AE}" pid="16" name="ContentTypeId">
    <vt:lpwstr>0x010100513C9B8F95F8A24E8F14FC0A24890755</vt:lpwstr>
  </property>
  <property fmtid="{D5CDD505-2E9C-101B-9397-08002B2CF9AE}" pid="17" name="MediaServiceImageTags">
    <vt:lpwstr/>
  </property>
</Properties>
</file>