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713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12192000" cy="6858000"/>
  <p:notesSz cx="6858000" cy="9144000"/>
  <p:embeddedFontLst>
    <p:embeddedFont>
      <p:font typeface="Fidelity Sans 2" panose="020B0504050501040104" pitchFamily="34" charset="0"/>
      <p:regular r:id="rId8"/>
      <p:bold r:id="rId9"/>
      <p:italic r:id="rId10"/>
      <p:boldItalic r:id="rId11"/>
    </p:embeddedFont>
    <p:embeddedFont>
      <p:font typeface="Fidelity Slab" panose="02060504050501040104" pitchFamily="18" charset="0"/>
      <p:regular r:id="rId12"/>
      <p:bold r:id="rId13"/>
      <p:italic r:id="rId14"/>
      <p:boldItalic r:id="rId15"/>
    </p:embeddedFont>
    <p:embeddedFont>
      <p:font typeface="Fidelity Slab Light" panose="02060404050501040104" pitchFamily="18" charset="0"/>
      <p:regular r:id="rId16"/>
      <p: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A1AD5C4-6CB0-40CA-AACF-0AE8A2D7F10C}" name="Lewis, Hannah" initials="LH" userId="S::a605634@fmr.com::ac156b39-da9e-464c-865f-1eeaddf27c6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117E"/>
    <a:srgbClr val="F7F4E4"/>
    <a:srgbClr val="368727"/>
    <a:srgbClr val="F9F7F5"/>
    <a:srgbClr val="3880F3"/>
    <a:srgbClr val="04547C"/>
    <a:srgbClr val="6BD539"/>
    <a:srgbClr val="378727"/>
    <a:srgbClr val="033F13"/>
    <a:srgbClr val="0440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6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customXml" Target="../customXml/item2.xml"/><Relationship Id="rId16" Type="http://schemas.openxmlformats.org/officeDocument/2006/relationships/font" Target="fonts/font9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23" Type="http://schemas.microsoft.com/office/2018/10/relationships/authors" Target="authors.xml"/><Relationship Id="rId10" Type="http://schemas.openxmlformats.org/officeDocument/2006/relationships/font" Target="fonts/font3.fntdata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llen, Courtney" userId="c81dfabd-b97d-47f2-a17a-054fed36ab81" providerId="ADAL" clId="{B3AAA9A7-5C62-4DA5-90A5-ECF2FC8CF550}"/>
    <pc:docChg chg="custSel modSld">
      <pc:chgData name="Gillen, Courtney" userId="c81dfabd-b97d-47f2-a17a-054fed36ab81" providerId="ADAL" clId="{B3AAA9A7-5C62-4DA5-90A5-ECF2FC8CF550}" dt="2025-08-28T14:28:26.401" v="0" actId="478"/>
      <pc:docMkLst>
        <pc:docMk/>
      </pc:docMkLst>
      <pc:sldChg chg="delSp mod">
        <pc:chgData name="Gillen, Courtney" userId="c81dfabd-b97d-47f2-a17a-054fed36ab81" providerId="ADAL" clId="{B3AAA9A7-5C62-4DA5-90A5-ECF2FC8CF550}" dt="2025-08-28T14:28:26.401" v="0" actId="478"/>
        <pc:sldMkLst>
          <pc:docMk/>
          <pc:sldMk cId="4108271291" sldId="256"/>
        </pc:sldMkLst>
        <pc:spChg chg="del">
          <ac:chgData name="Gillen, Courtney" userId="c81dfabd-b97d-47f2-a17a-054fed36ab81" providerId="ADAL" clId="{B3AAA9A7-5C62-4DA5-90A5-ECF2FC8CF550}" dt="2025-08-28T14:28:26.401" v="0" actId="478"/>
          <ac:spMkLst>
            <pc:docMk/>
            <pc:sldMk cId="4108271291" sldId="256"/>
            <ac:spMk id="14" creationId="{54B820D5-D0AE-ACB6-8354-C0E366141C9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5E80E28-D4FD-E597-B067-FCFDE48AF5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Fidelity Sans 2" panose="020B05040505010401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FDFDA2-8974-C82E-AEEF-D7A4FABCF7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AE5713-17A5-4F94-9AD8-BA62730CDBA5}" type="datetimeFigureOut">
              <a:rPr lang="en-US" smtClean="0">
                <a:latin typeface="Fidelity Sans 2" panose="020B0504050501040104" pitchFamily="34" charset="0"/>
              </a:rPr>
              <a:t>08/28/2025</a:t>
            </a:fld>
            <a:endParaRPr lang="en-US">
              <a:latin typeface="Fidelity Sans 2" panose="020B05040505010401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F446D3-6159-5EEF-B9D0-F255D56440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Fidelity Sans 2" panose="020B05040505010401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E645D4-EE93-F36C-0A05-4CE05E7C63F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318B8A-5ACD-42EC-AA7B-E98ED0F721F1}" type="slidenum">
              <a:rPr lang="en-US" smtClean="0">
                <a:latin typeface="Fidelity Sans 2" panose="020B0504050501040104" pitchFamily="34" charset="0"/>
              </a:rPr>
              <a:t>‹#›</a:t>
            </a:fld>
            <a:endParaRPr lang="en-US">
              <a:latin typeface="Fidelity Sans 2" panose="020B05040505010401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4701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Fidelity Sans 2" panose="020B05040505010401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Fidelity Sans 2" panose="020B0504050501040104" pitchFamily="34" charset="0"/>
              </a:defRPr>
            </a:lvl1pPr>
          </a:lstStyle>
          <a:p>
            <a:fld id="{B0E1222D-F3CA-4E2D-9105-BCFB39E0584E}" type="datetimeFigureOut">
              <a:rPr lang="en-US" smtClean="0"/>
              <a:pPr/>
              <a:t>08/28/2025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Fidelity Sans 2" panose="020B05040505010401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Fidelity Sans 2" panose="020B0504050501040104" pitchFamily="34" charset="0"/>
              </a:defRPr>
            </a:lvl1pPr>
          </a:lstStyle>
          <a:p>
            <a:fld id="{5220E21D-836A-479D-AD3E-D4986C092C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363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Fidelity Sans 2" panose="020B05040505010401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Fidelity Sans 2" panose="020B05040505010401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Fidelity Sans 2" panose="020B05040505010401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Fidelity Sans 2" panose="020B05040505010401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Fidelity Sans 2" panose="020B05040505010401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0E21D-836A-479D-AD3E-D4986C092C2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099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42D47-F8A9-693D-10FC-0D171AACE0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224" y="-966369"/>
            <a:ext cx="11267554" cy="720097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74BF9F-12E0-9433-3A6D-1E5EE9447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30564" y="6305993"/>
            <a:ext cx="435410" cy="365125"/>
          </a:xfrm>
          <a:prstGeom prst="rect">
            <a:avLst/>
          </a:prstGeom>
        </p:spPr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2323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A74A19-4F0D-AA90-0E93-6A18A0F16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223" y="365125"/>
            <a:ext cx="11267554" cy="7200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CAF482-553D-6265-A924-6E0FDBEBF0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2223" y="1253330"/>
            <a:ext cx="11267554" cy="47664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0443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7392">
          <p15:clr>
            <a:srgbClr val="F26B43"/>
          </p15:clr>
        </p15:guide>
        <p15:guide id="3" pos="288">
          <p15:clr>
            <a:srgbClr val="F26B43"/>
          </p15:clr>
        </p15:guide>
        <p15:guide id="4" orient="horz" pos="2160">
          <p15:clr>
            <a:srgbClr val="F26B43"/>
          </p15:clr>
        </p15:guide>
        <p15:guide id="5" orient="horz" pos="379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B458CE-2F33-F114-ACAB-501956476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3" b="3253"/>
          <a:stretch/>
        </p:blipFill>
        <p:spPr>
          <a:xfrm>
            <a:off x="-13649" y="-13649"/>
            <a:ext cx="12378518" cy="611849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22D4171-D18A-FFBA-7644-F81B8F84B6C2}"/>
              </a:ext>
            </a:extLst>
          </p:cNvPr>
          <p:cNvSpPr/>
          <p:nvPr/>
        </p:nvSpPr>
        <p:spPr>
          <a:xfrm>
            <a:off x="5646421" y="682171"/>
            <a:ext cx="6083358" cy="4884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F87A36-80E9-81A6-D366-3EF922116DDE}"/>
              </a:ext>
            </a:extLst>
          </p:cNvPr>
          <p:cNvSpPr/>
          <p:nvPr/>
        </p:nvSpPr>
        <p:spPr>
          <a:xfrm>
            <a:off x="5646421" y="4154905"/>
            <a:ext cx="6088379" cy="1411324"/>
          </a:xfrm>
          <a:prstGeom prst="rect">
            <a:avLst/>
          </a:prstGeom>
          <a:solidFill>
            <a:srgbClr val="F7F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587AD8-75E8-E93F-4CF6-369EF98B8C0F}"/>
              </a:ext>
            </a:extLst>
          </p:cNvPr>
          <p:cNvSpPr txBox="1"/>
          <p:nvPr/>
        </p:nvSpPr>
        <p:spPr>
          <a:xfrm>
            <a:off x="5916057" y="910954"/>
            <a:ext cx="5588931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3200">
                <a:solidFill>
                  <a:srgbClr val="368727"/>
                </a:solidFill>
                <a:latin typeface="Fidelity Slab Light" panose="02060404050501040104" pitchFamily="18" charset="77"/>
              </a:rPr>
              <a:t>Annual Enrollment </a:t>
            </a:r>
            <a:br>
              <a:rPr lang="en-US" sz="3200">
                <a:solidFill>
                  <a:srgbClr val="368727"/>
                </a:solidFill>
                <a:latin typeface="Fidelity Slab Light" panose="02060404050501040104" pitchFamily="18" charset="77"/>
              </a:rPr>
            </a:br>
            <a:r>
              <a:rPr lang="en-US" sz="3200">
                <a:solidFill>
                  <a:srgbClr val="368727"/>
                </a:solidFill>
                <a:latin typeface="Fidelity Slab Light" panose="02060404050501040104" pitchFamily="18" charset="77"/>
              </a:rPr>
              <a:t>is about to get easier</a:t>
            </a:r>
          </a:p>
          <a:p>
            <a:pPr>
              <a:spcAft>
                <a:spcPts val="1800"/>
              </a:spcAft>
            </a:pPr>
            <a:r>
              <a:rPr lang="en-US" sz="2000" b="1">
                <a:latin typeface="Fidelity Sans 2" panose="020B0504050501040104" pitchFamily="34" charset="77"/>
              </a:rPr>
              <a:t>Your health and insurance benefits are </a:t>
            </a:r>
            <a:br>
              <a:rPr lang="en-US" sz="2000" b="1">
                <a:latin typeface="Fidelity Sans 2" panose="020B0504050501040104" pitchFamily="34" charset="77"/>
              </a:rPr>
            </a:br>
            <a:r>
              <a:rPr lang="en-US" sz="2000" b="1">
                <a:latin typeface="Fidelity Sans 2" panose="020B0504050501040104" pitchFamily="34" charset="77"/>
              </a:rPr>
              <a:t>moving to Fidelity</a:t>
            </a:r>
          </a:p>
          <a:p>
            <a:pPr>
              <a:spcAft>
                <a:spcPts val="1800"/>
              </a:spcAft>
            </a:pPr>
            <a:r>
              <a:rPr lang="en-US" sz="1400">
                <a:latin typeface="Fidelity Slab" panose="02060504050501040104" pitchFamily="18" charset="77"/>
              </a:rPr>
              <a:t>Soon, you’ll be able to manage your health, insurance, and retirement benefits in one place—through </a:t>
            </a:r>
            <a:r>
              <a:rPr lang="en-US" sz="1400" err="1">
                <a:latin typeface="Fidelity Slab" panose="02060504050501040104" pitchFamily="18" charset="77"/>
              </a:rPr>
              <a:t>NetBenefits</a:t>
            </a:r>
            <a:r>
              <a:rPr lang="en-US" sz="1400">
                <a:latin typeface="Fidelity Slab" panose="02060504050501040104" pitchFamily="18" charset="77"/>
              </a:rPr>
              <a:t>®. You’ll also find personalized guidance to help you make decisions that support your total health and financial well-being.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5F32F3-DC4D-3F15-BD2D-A4AAEDB3E1EB}"/>
              </a:ext>
            </a:extLst>
          </p:cNvPr>
          <p:cNvSpPr/>
          <p:nvPr/>
        </p:nvSpPr>
        <p:spPr>
          <a:xfrm>
            <a:off x="6000750" y="4389120"/>
            <a:ext cx="902970" cy="902970"/>
          </a:xfrm>
          <a:prstGeom prst="rect">
            <a:avLst/>
          </a:prstGeom>
          <a:solidFill>
            <a:srgbClr val="D91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b="1">
                <a:solidFill>
                  <a:srgbClr val="F7F4E4"/>
                </a:solidFill>
                <a:latin typeface="Fidelity Sans 2" panose="020B0504050501040104" pitchFamily="34" charset="77"/>
              </a:rPr>
              <a:t>QR </a:t>
            </a:r>
            <a:br>
              <a:rPr lang="en-US" sz="1400" b="1">
                <a:solidFill>
                  <a:srgbClr val="F7F4E4"/>
                </a:solidFill>
                <a:latin typeface="Fidelity Sans 2" panose="020B0504050501040104" pitchFamily="34" charset="77"/>
              </a:rPr>
            </a:br>
            <a:r>
              <a:rPr lang="en-US" sz="1400" b="1">
                <a:solidFill>
                  <a:srgbClr val="F7F4E4"/>
                </a:solidFill>
                <a:latin typeface="Fidelity Sans 2" panose="020B0504050501040104" pitchFamily="34" charset="77"/>
              </a:rPr>
              <a:t>code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548085-98B1-2949-53D0-A27B46DB8132}"/>
              </a:ext>
            </a:extLst>
          </p:cNvPr>
          <p:cNvSpPr txBox="1"/>
          <p:nvPr/>
        </p:nvSpPr>
        <p:spPr>
          <a:xfrm>
            <a:off x="6949440" y="4633247"/>
            <a:ext cx="2426969" cy="407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40"/>
              </a:lnSpc>
            </a:pPr>
            <a:r>
              <a:rPr lang="en-US" sz="1200">
                <a:solidFill>
                  <a:srgbClr val="D9117E"/>
                </a:solidFill>
                <a:latin typeface="Fidelity Slab" panose="02060504050501040104" pitchFamily="18" charset="77"/>
              </a:rPr>
              <a:t>&lt;Scan to learn more or visit </a:t>
            </a:r>
            <a:br>
              <a:rPr lang="en-US" sz="1200">
                <a:solidFill>
                  <a:srgbClr val="D9117E"/>
                </a:solidFill>
                <a:latin typeface="Fidelity Slab" panose="02060504050501040104" pitchFamily="18" charset="77"/>
              </a:rPr>
            </a:br>
            <a:r>
              <a:rPr lang="en-US" sz="1200">
                <a:solidFill>
                  <a:srgbClr val="D9117E"/>
                </a:solidFill>
                <a:latin typeface="Fidelity Slab" panose="02060504050501040104" pitchFamily="18" charset="77"/>
              </a:rPr>
              <a:t>&lt;</a:t>
            </a:r>
            <a:r>
              <a:rPr lang="en-US" sz="1200" err="1">
                <a:solidFill>
                  <a:srgbClr val="D9117E"/>
                </a:solidFill>
                <a:latin typeface="Fidelity Slab" panose="02060504050501040104" pitchFamily="18" charset="77"/>
              </a:rPr>
              <a:t>www.PLACEHOLDER.com</a:t>
            </a:r>
            <a:r>
              <a:rPr lang="en-US" sz="1200">
                <a:solidFill>
                  <a:srgbClr val="D9117E"/>
                </a:solidFill>
                <a:latin typeface="Fidelity Slab" panose="02060504050501040104" pitchFamily="18" charset="77"/>
              </a:rPr>
              <a:t>&gt;&gt;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9AECF38-69CC-132C-4B0A-276DA216A3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41608" y="4610387"/>
            <a:ext cx="1930030" cy="40847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9657C85-D078-5AB2-A1C8-9B3EB4851402}"/>
              </a:ext>
            </a:extLst>
          </p:cNvPr>
          <p:cNvSpPr txBox="1"/>
          <p:nvPr/>
        </p:nvSpPr>
        <p:spPr>
          <a:xfrm>
            <a:off x="462224" y="6277970"/>
            <a:ext cx="89141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latin typeface="Fidelity Sans 2" panose="020B0504050501040104" pitchFamily="34" charset="77"/>
              </a:rPr>
              <a:t>The trademarks and/or service marks appearing above are the property of FMR LLC and may be registered. The Fidelity Investments and pyramid design logo is a registered service mark of FMR LLC.</a:t>
            </a:r>
          </a:p>
          <a:p>
            <a:r>
              <a:rPr lang="en-US" sz="800">
                <a:latin typeface="Fidelity Sans 2" panose="020B0504050501040104" pitchFamily="34" charset="77"/>
              </a:rPr>
              <a:t>Fidelity Workplace Services LLC, 245 Summer Street, Boston, MA 02210. © 2025 FMR LLC. All rights reserved. 1216378.1.0</a:t>
            </a:r>
          </a:p>
        </p:txBody>
      </p:sp>
    </p:spTree>
    <p:extLst>
      <p:ext uri="{BB962C8B-B14F-4D97-AF65-F5344CB8AC3E}">
        <p14:creationId xmlns:p14="http://schemas.microsoft.com/office/powerpoint/2010/main" val="4108271291"/>
      </p:ext>
    </p:extLst>
  </p:cSld>
  <p:clrMapOvr>
    <a:masterClrMapping/>
  </p:clrMapOvr>
</p:sld>
</file>

<file path=ppt/theme/theme1.xml><?xml version="1.0" encoding="utf-8"?>
<a:theme xmlns:a="http://schemas.openxmlformats.org/drawingml/2006/main" name="Fidelity Brand">
  <a:themeElements>
    <a:clrScheme name="Fidelity Light Mode 2025">
      <a:dk1>
        <a:srgbClr val="000000"/>
      </a:dk1>
      <a:lt1>
        <a:srgbClr val="FFFFFF"/>
      </a:lt1>
      <a:dk2>
        <a:srgbClr val="044014"/>
      </a:dk2>
      <a:lt2>
        <a:srgbClr val="368727"/>
      </a:lt2>
      <a:accent1>
        <a:srgbClr val="6AD539"/>
      </a:accent1>
      <a:accent2>
        <a:srgbClr val="3880F3"/>
      </a:accent2>
      <a:accent3>
        <a:srgbClr val="368727"/>
      </a:accent3>
      <a:accent4>
        <a:srgbClr val="9747F6"/>
      </a:accent4>
      <a:accent5>
        <a:srgbClr val="1DE4CA"/>
      </a:accent5>
      <a:accent6>
        <a:srgbClr val="403F3E"/>
      </a:accent6>
      <a:hlink>
        <a:srgbClr val="1D3986"/>
      </a:hlink>
      <a:folHlink>
        <a:srgbClr val="1D3986"/>
      </a:folHlink>
    </a:clrScheme>
    <a:fontScheme name="Custom 1">
      <a:majorFont>
        <a:latin typeface="Fidelity Slab"/>
        <a:ea typeface=""/>
        <a:cs typeface=""/>
      </a:majorFont>
      <a:minorFont>
        <a:latin typeface="Fidelity Sans 2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179a9d5-01ba-45cf-b8d8-b43f52e9d929" xsi:nil="true"/>
    <lcf76f155ced4ddcb4097134ff3c332f xmlns="45b3e1cb-243a-41b3-95e3-8abb8797ba8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3C9B8F95F8A24E8F14FC0A24890755" ma:contentTypeVersion="11" ma:contentTypeDescription="Create a new document." ma:contentTypeScope="" ma:versionID="c0be1b4887b638b58559a1758fe3d874">
  <xsd:schema xmlns:xsd="http://www.w3.org/2001/XMLSchema" xmlns:xs="http://www.w3.org/2001/XMLSchema" xmlns:p="http://schemas.microsoft.com/office/2006/metadata/properties" xmlns:ns2="45b3e1cb-243a-41b3-95e3-8abb8797ba83" xmlns:ns3="5179a9d5-01ba-45cf-b8d8-b43f52e9d929" targetNamespace="http://schemas.microsoft.com/office/2006/metadata/properties" ma:root="true" ma:fieldsID="f70ba6117e10dc8f4c0d4d0f32c6d219" ns2:_="" ns3:_="">
    <xsd:import namespace="45b3e1cb-243a-41b3-95e3-8abb8797ba83"/>
    <xsd:import namespace="5179a9d5-01ba-45cf-b8d8-b43f52e9d9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b3e1cb-243a-41b3-95e3-8abb8797ba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79a9d5-01ba-45cf-b8d8-b43f52e9d92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8316f14-aeab-4772-a784-0c59ef36255e}" ma:internalName="TaxCatchAll" ma:showField="CatchAllData" ma:web="5179a9d5-01ba-45cf-b8d8-b43f52e9d9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6DFC92E-CFDF-44B6-A7A7-2E45C5EF0E5B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5179a9d5-01ba-45cf-b8d8-b43f52e9d929"/>
    <ds:schemaRef ds:uri="http://purl.org/dc/elements/1.1/"/>
    <ds:schemaRef ds:uri="http://schemas.microsoft.com/office/2006/metadata/properties"/>
    <ds:schemaRef ds:uri="http://schemas.microsoft.com/office/infopath/2007/PartnerControls"/>
    <ds:schemaRef ds:uri="45b3e1cb-243a-41b3-95e3-8abb8797ba8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7A34A31-565E-4249-BCFB-16EC88B0C5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3C6598-8DB6-43F7-ABEE-40B0429C792E}">
  <ds:schemaRefs>
    <ds:schemaRef ds:uri="45b3e1cb-243a-41b3-95e3-8abb8797ba83"/>
    <ds:schemaRef ds:uri="5179a9d5-01ba-45cf-b8d8-b43f52e9d92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138</Words>
  <Application>Microsoft Office PowerPoint</Application>
  <PresentationFormat>Widescreen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Fidelity Sans 2</vt:lpstr>
      <vt:lpstr>Fidelity Slab</vt:lpstr>
      <vt:lpstr>Fidelity Slab Light</vt:lpstr>
      <vt:lpstr>Arial</vt:lpstr>
      <vt:lpstr>Fidelity Brand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Fidelity Branded PowerPoint Template</dc:title>
  <dc:creator>Fuller, Eryn</dc:creator>
  <cp:lastModifiedBy>Gillen, Courtney</cp:lastModifiedBy>
  <cp:revision>1</cp:revision>
  <dcterms:created xsi:type="dcterms:W3CDTF">2023-01-10T15:25:43Z</dcterms:created>
  <dcterms:modified xsi:type="dcterms:W3CDTF">2025-08-28T14:28:29Z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3b2c423-eb5a-467c-866f-c54b6721c0c4_Enabled">
    <vt:lpwstr>true</vt:lpwstr>
  </property>
  <property fmtid="{D5CDD505-2E9C-101B-9397-08002B2CF9AE}" pid="3" name="MSIP_Label_03b2c423-eb5a-467c-866f-c54b6721c0c4_SetDate">
    <vt:lpwstr>2023-08-02T15:03:31Z</vt:lpwstr>
  </property>
  <property fmtid="{D5CDD505-2E9C-101B-9397-08002B2CF9AE}" pid="4" name="MSIP_Label_03b2c423-eb5a-467c-866f-c54b6721c0c4_Method">
    <vt:lpwstr>Privileged</vt:lpwstr>
  </property>
  <property fmtid="{D5CDD505-2E9C-101B-9397-08002B2CF9AE}" pid="5" name="MSIP_Label_03b2c423-eb5a-467c-866f-c54b6721c0c4_Name">
    <vt:lpwstr>Fidelity Internal</vt:lpwstr>
  </property>
  <property fmtid="{D5CDD505-2E9C-101B-9397-08002B2CF9AE}" pid="6" name="MSIP_Label_03b2c423-eb5a-467c-866f-c54b6721c0c4_SiteId">
    <vt:lpwstr>7521acbc-a68c-41e5-a975-1cf83066dd19</vt:lpwstr>
  </property>
  <property fmtid="{D5CDD505-2E9C-101B-9397-08002B2CF9AE}" pid="7" name="MSIP_Label_03b2c423-eb5a-467c-866f-c54b6721c0c4_ActionId">
    <vt:lpwstr>c4b73863-806d-4ff4-8606-4c69d829e6cd</vt:lpwstr>
  </property>
  <property fmtid="{D5CDD505-2E9C-101B-9397-08002B2CF9AE}" pid="8" name="MSIP_Label_03b2c423-eb5a-467c-866f-c54b6721c0c4_ContentBits">
    <vt:lpwstr>2</vt:lpwstr>
  </property>
  <property fmtid="{D5CDD505-2E9C-101B-9397-08002B2CF9AE}" pid="9" name="ClassificationContentMarkingFooterLocations">
    <vt:lpwstr>Office Theme:10</vt:lpwstr>
  </property>
  <property fmtid="{D5CDD505-2E9C-101B-9397-08002B2CF9AE}" pid="10" name="ClassificationContentMarkingFooterText">
    <vt:lpwstr>Fidelity Internal Information</vt:lpwstr>
  </property>
  <property fmtid="{D5CDD505-2E9C-101B-9397-08002B2CF9AE}" pid="11" name="ContentTypeId">
    <vt:lpwstr>0x010100513C9B8F95F8A24E8F14FC0A24890755</vt:lpwstr>
  </property>
  <property fmtid="{D5CDD505-2E9C-101B-9397-08002B2CF9AE}" pid="12" name="MediaServiceImageTags">
    <vt:lpwstr/>
  </property>
</Properties>
</file>