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sldIdLst>
    <p:sldId id="256" r:id="rId3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" userDrawn="1">
          <p15:clr>
            <a:srgbClr val="A4A3A4"/>
          </p15:clr>
        </p15:guide>
        <p15:guide id="2" pos="5976" userDrawn="1">
          <p15:clr>
            <a:srgbClr val="A4A3A4"/>
          </p15:clr>
        </p15:guide>
        <p15:guide id="3" pos="360" userDrawn="1">
          <p15:clr>
            <a:srgbClr val="A4A3A4"/>
          </p15:clr>
        </p15:guide>
        <p15:guide id="4" orient="horz" pos="2184" userDrawn="1">
          <p15:clr>
            <a:srgbClr val="A4A3A4"/>
          </p15:clr>
        </p15:guide>
        <p15:guide id="5" orient="horz" pos="2856" userDrawn="1">
          <p15:clr>
            <a:srgbClr val="A4A3A4"/>
          </p15:clr>
        </p15:guide>
        <p15:guide id="6" orient="horz" pos="4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226B"/>
    <a:srgbClr val="F0F9EA"/>
    <a:srgbClr val="E4F6F5"/>
    <a:srgbClr val="F8FAEA"/>
    <a:srgbClr val="FAFEF7"/>
    <a:srgbClr val="55962D"/>
    <a:srgbClr val="31769F"/>
    <a:srgbClr val="004A63"/>
    <a:srgbClr val="F1FAF8"/>
    <a:srgbClr val="1D4D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20"/>
    <p:restoredTop sz="96327"/>
  </p:normalViewPr>
  <p:slideViewPr>
    <p:cSldViewPr snapToGrid="0" snapToObjects="1">
      <p:cViewPr varScale="1">
        <p:scale>
          <a:sx n="109" d="100"/>
          <a:sy n="109" d="100"/>
        </p:scale>
        <p:origin x="1792" y="192"/>
      </p:cViewPr>
      <p:guideLst>
        <p:guide orient="horz" pos="312"/>
        <p:guide pos="5976"/>
        <p:guide pos="360"/>
        <p:guide orient="horz" pos="2184"/>
        <p:guide orient="horz" pos="2856"/>
        <p:guide orient="horz" pos="4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6821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16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F9C1-97FC-7E4D-9020-667B84DDC544}" type="datetimeFigureOut">
              <a:rPr lang="en-US" smtClean="0"/>
              <a:t>7/13/23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664B9-475E-C74C-99E7-DC96A4ADD1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64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F9C1-97FC-7E4D-9020-667B84DDC544}" type="datetimeFigureOut">
              <a:rPr lang="en-US" smtClean="0"/>
              <a:t>7/13/23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664B9-475E-C74C-99E7-DC96A4ADD1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51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F9C1-97FC-7E4D-9020-667B84DDC544}" type="datetimeFigureOut">
              <a:rPr lang="en-US" smtClean="0"/>
              <a:t>7/13/23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664B9-475E-C74C-99E7-DC96A4ADD1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489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F9C1-97FC-7E4D-9020-667B84DDC544}" type="datetimeFigureOut">
              <a:rPr lang="en-US" smtClean="0"/>
              <a:t>7/13/23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664B9-475E-C74C-99E7-DC96A4ADD1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446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F9C1-97FC-7E4D-9020-667B84DDC544}" type="datetimeFigureOut">
              <a:rPr lang="en-US" smtClean="0"/>
              <a:t>7/13/23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664B9-475E-C74C-99E7-DC96A4ADD1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106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F9C1-97FC-7E4D-9020-667B84DDC544}" type="datetimeFigureOut">
              <a:rPr lang="en-US" smtClean="0"/>
              <a:t>7/13/23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664B9-475E-C74C-99E7-DC96A4ADD1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85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F9C1-97FC-7E4D-9020-667B84DDC544}" type="datetimeFigureOut">
              <a:rPr lang="en-US" smtClean="0"/>
              <a:t>7/13/23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664B9-475E-C74C-99E7-DC96A4ADD1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845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F9C1-97FC-7E4D-9020-667B84DDC544}" type="datetimeFigureOut">
              <a:rPr lang="en-US" smtClean="0"/>
              <a:t>7/13/23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664B9-475E-C74C-99E7-DC96A4ADD1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252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F9C1-97FC-7E4D-9020-667B84DDC544}" type="datetimeFigureOut">
              <a:rPr lang="en-US" smtClean="0"/>
              <a:t>7/13/23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664B9-475E-C74C-99E7-DC96A4ADD1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630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F9C1-97FC-7E4D-9020-667B84DDC544}" type="datetimeFigureOut">
              <a:rPr lang="en-US" smtClean="0"/>
              <a:t>7/13/23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664B9-475E-C74C-99E7-DC96A4ADD1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625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3CC45-70FF-9B75-CE12-723C907E31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1271588"/>
            <a:ext cx="7543800" cy="270668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DC8C09-2E1E-6E6B-B248-273FE621D1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7300" y="4083050"/>
            <a:ext cx="7543800" cy="1876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6180EC-0480-6C71-1D25-82277C99C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282-54BF-3241-9BD9-629008EBF7A2}" type="datetimeFigureOut">
              <a:rPr lang="en-US" smtClean="0"/>
              <a:t>7/13/23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839BC-A1F7-F507-40D6-5D90C8B80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E4628-68F3-88E7-1BD4-0D38C9EA5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38AE-333E-D24B-8DF0-5A8A1972B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2095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8777D-7A3C-CE1A-3070-D9F7D11F3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8DC9A-E3E4-3774-2CFF-79A38AF19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C5F653-7D79-49D1-F1AA-254436624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282-54BF-3241-9BD9-629008EBF7A2}" type="datetimeFigureOut">
              <a:rPr lang="en-US" smtClean="0"/>
              <a:t>7/13/23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8501E-C73F-9685-3325-7890EF0CF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3FBA3F-72CD-4356-E9EE-7622788CA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38AE-333E-D24B-8DF0-5A8A1972B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522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15C5C-A836-2F95-8566-204F8DF70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938338"/>
            <a:ext cx="8675688" cy="32321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465325-5A8F-363D-DD6C-5A4E99C30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200650"/>
            <a:ext cx="8675688" cy="170021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8670B-5B0A-75DE-EBA8-7D2289ECA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282-54BF-3241-9BD9-629008EBF7A2}" type="datetimeFigureOut">
              <a:rPr lang="en-US" smtClean="0"/>
              <a:t>7/13/23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D68D4-ADA7-2A82-BE43-FB6361031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D619B2-BB7A-8110-B39D-F2B20A978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38AE-333E-D24B-8DF0-5A8A1972B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184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1FB5C-2198-62E6-8243-4B5C0D2C9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C7DF9-2B36-9BA5-6F1F-AC6B1FA128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2150" y="2068513"/>
            <a:ext cx="4260850" cy="49323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755B2E-85E2-03CA-7618-6FAA5B02C5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05400" y="2068513"/>
            <a:ext cx="4260850" cy="49323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DA1172-63CB-E055-4C15-91BD8051C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282-54BF-3241-9BD9-629008EBF7A2}" type="datetimeFigureOut">
              <a:rPr lang="en-US" smtClean="0"/>
              <a:t>7/13/23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575FB9-3E66-F6FF-006D-DE1B79466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F15B4-9EB5-3F89-7A5D-85920D7E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38AE-333E-D24B-8DF0-5A8A1972B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4238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9E37D-0881-55BC-14F4-9F6E0AB5D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414338"/>
            <a:ext cx="8675688" cy="1501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C3DB88-8A98-F041-FC37-9F609A978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2150" y="1905000"/>
            <a:ext cx="4256088" cy="9334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67D840-EC25-DC50-6C82-AA05CB930A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2150" y="2838450"/>
            <a:ext cx="4256088" cy="41767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EC925F-145E-12A4-2B85-D69A745DC2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92700" y="1905000"/>
            <a:ext cx="4275138" cy="9334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CEE3C8-AAAF-3378-F17B-970A4E9433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92700" y="2838450"/>
            <a:ext cx="4275138" cy="41767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2B811C-6B19-2FE1-BE5F-F8FD1C3E8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282-54BF-3241-9BD9-629008EBF7A2}" type="datetimeFigureOut">
              <a:rPr lang="en-US" smtClean="0"/>
              <a:t>7/13/23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6822E8-86FB-BF6D-AD27-F413C8A7B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AEC9B1-1BE2-6A9A-1CEC-71BDA02F5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38AE-333E-D24B-8DF0-5A8A1972B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5013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6049E-3575-03D2-0D2E-3C352EE5C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5D61C0-E5FD-093D-5846-9EC319523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282-54BF-3241-9BD9-629008EBF7A2}" type="datetimeFigureOut">
              <a:rPr lang="en-US" smtClean="0"/>
              <a:t>7/13/23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5139B7-4A43-B394-B49B-D1168177A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373B62-8945-9791-E580-2A68516FA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38AE-333E-D24B-8DF0-5A8A1972B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8673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40320B-FA0F-724D-3D90-D6FBB598F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282-54BF-3241-9BD9-629008EBF7A2}" type="datetimeFigureOut">
              <a:rPr lang="en-US" smtClean="0"/>
              <a:t>7/13/23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9460A8-60F8-16BF-C33F-30562D016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350FF5-1074-1D37-C1F8-078C8F277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38AE-333E-D24B-8DF0-5A8A1972B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596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25776-907F-2B64-2E15-AD26E492D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517525"/>
            <a:ext cx="3244850" cy="18145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5EB9E-8EFC-68F6-69D9-4A8284CB5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6725" y="1119188"/>
            <a:ext cx="5091113" cy="55229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BBE2A-6B0C-418D-D4F1-766D078BED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2150" y="2332038"/>
            <a:ext cx="3244850" cy="4319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B6AA2D-AC73-8B05-0A4E-3719790D1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282-54BF-3241-9BD9-629008EBF7A2}" type="datetimeFigureOut">
              <a:rPr lang="en-US" smtClean="0"/>
              <a:t>7/13/23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F10487-7712-694D-4B2B-F8E9E72E3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8481A6-8E74-BBF2-8B63-8B7859D4D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38AE-333E-D24B-8DF0-5A8A1972B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6500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D4372-2CCC-B39F-3139-86E99EF77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517525"/>
            <a:ext cx="3244850" cy="18145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A8F95E-5407-888D-A338-8271C32515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6725" y="1119188"/>
            <a:ext cx="5091113" cy="55229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62F775-1DBC-FE57-6990-40693CDDAB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2150" y="2332038"/>
            <a:ext cx="3244850" cy="4319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76843-C7AB-A6D5-0A33-000EA094E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282-54BF-3241-9BD9-629008EBF7A2}" type="datetimeFigureOut">
              <a:rPr lang="en-US" smtClean="0"/>
              <a:t>7/13/23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7A770A-207B-0A94-A8E9-712EC6C84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E56481-EE95-8657-3516-FEB314276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38AE-333E-D24B-8DF0-5A8A1972B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1302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F76E4-22A9-2462-13BC-D32B85B37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A5A783-5D2E-B8CC-47F4-A55CE5AE16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775D1A-E3DF-8ECB-1218-C917CC8F3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282-54BF-3241-9BD9-629008EBF7A2}" type="datetimeFigureOut">
              <a:rPr lang="en-US" smtClean="0"/>
              <a:t>7/13/23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8BB41-31A0-A1DE-6FC3-97967435F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D07D58-821D-9128-564B-7C4C4523D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38AE-333E-D24B-8DF0-5A8A1972B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835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70ACD2-D65E-0E3E-DBE7-5ADDF7FF51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197725" y="414338"/>
            <a:ext cx="2168525" cy="65865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9F7AC0-04F6-58F6-B06E-FAF5BA27AC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92150" y="414338"/>
            <a:ext cx="6353175" cy="65865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08C47-3A93-1496-FA2F-6F02413ED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282-54BF-3241-9BD9-629008EBF7A2}" type="datetimeFigureOut">
              <a:rPr lang="en-US" smtClean="0"/>
              <a:t>7/13/23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8ABBD-549B-14F3-0691-A80DCBF47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8A1C9F-727E-1957-BE53-DC50E133B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38AE-333E-D24B-8DF0-5A8A1972B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24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2F9C1-97FC-7E4D-9020-667B84DDC544}" type="datetimeFigureOut">
              <a:rPr lang="en-US" smtClean="0"/>
              <a:t>7/13/23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6664B9-475E-C74C-99E7-DC96A4ADD1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90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CE8611-201D-6B86-EBF1-6C57BF524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414338"/>
            <a:ext cx="8674100" cy="1501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50F6E-3704-2993-4C45-5B87B0C3AF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2150" y="2068513"/>
            <a:ext cx="8674100" cy="4932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E6DC85-C739-89FB-0525-C51852F950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2150" y="7204075"/>
            <a:ext cx="2262188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58282-54BF-3241-9BD9-629008EBF7A2}" type="datetimeFigureOut">
              <a:rPr lang="en-US" smtClean="0"/>
              <a:t>7/13/23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2DECE-AA88-AA4C-8FE6-9E404B5838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2163" y="7204075"/>
            <a:ext cx="3394075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B0849-422C-A136-984B-6D66402461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04063" y="7204075"/>
            <a:ext cx="2262187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938AE-333E-D24B-8DF0-5A8A1972B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935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person in a green blouse talking on the phone&#10;&#10;Description automatically generated with low confidence">
            <a:extLst>
              <a:ext uri="{FF2B5EF4-FFF2-40B4-BE49-F238E27FC236}">
                <a16:creationId xmlns:a16="http://schemas.microsoft.com/office/drawing/2014/main" id="{F224D496-8F40-7B13-BD0C-A45F924D09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38" t="11490" r="39782" b="31093"/>
          <a:stretch/>
        </p:blipFill>
        <p:spPr>
          <a:xfrm>
            <a:off x="5701595" y="695569"/>
            <a:ext cx="4356805" cy="342674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A8948B2-18B5-F81C-C2D9-136B886A299E}"/>
              </a:ext>
            </a:extLst>
          </p:cNvPr>
          <p:cNvSpPr/>
          <p:nvPr/>
        </p:nvSpPr>
        <p:spPr>
          <a:xfrm>
            <a:off x="0" y="6629607"/>
            <a:ext cx="10056220" cy="11427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0A228910-AB0F-14C2-0AF7-34F5C1CF1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8713" y="7028727"/>
            <a:ext cx="1872592" cy="412115"/>
          </a:xfrm>
          <a:prstGeom prst="rect">
            <a:avLst/>
          </a:prstGeom>
        </p:spPr>
      </p:pic>
      <p:pic>
        <p:nvPicPr>
          <p:cNvPr id="18" name="Picture 17" descr="A green and yellow background&#10;&#10;Description automatically generated with low confidence">
            <a:extLst>
              <a:ext uri="{FF2B5EF4-FFF2-40B4-BE49-F238E27FC236}">
                <a16:creationId xmlns:a16="http://schemas.microsoft.com/office/drawing/2014/main" id="{16FCB289-CEE1-3694-FCE7-C5B8F1EE63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486"/>
          <a:stretch/>
        </p:blipFill>
        <p:spPr>
          <a:xfrm>
            <a:off x="-18277" y="705209"/>
            <a:ext cx="7410991" cy="3412026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5BDA67C-B462-1B4A-B850-DF2714DC74D0}"/>
              </a:ext>
            </a:extLst>
          </p:cNvPr>
          <p:cNvSpPr txBox="1">
            <a:spLocks/>
          </p:cNvSpPr>
          <p:nvPr/>
        </p:nvSpPr>
        <p:spPr>
          <a:xfrm>
            <a:off x="466368" y="2010849"/>
            <a:ext cx="5969601" cy="901436"/>
          </a:xfrm>
          <a:prstGeom prst="rect">
            <a:avLst/>
          </a:prstGeom>
        </p:spPr>
        <p:txBody>
          <a:bodyPr/>
          <a:lstStyle>
            <a:lvl1pPr marL="251460" indent="-251460" algn="l" defTabSz="100584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438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022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314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606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898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190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482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600" dirty="0">
                <a:solidFill>
                  <a:schemeClr val="bg1"/>
                </a:solidFill>
                <a:latin typeface="Fidelity Sans Lt" panose="020B0303030202020204" pitchFamily="34" charset="77"/>
              </a:rPr>
              <a:t>Making a real difference in our employees' future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65DAC4C-17B6-964B-8BD5-FDA7769D7FC5}"/>
              </a:ext>
            </a:extLst>
          </p:cNvPr>
          <p:cNvSpPr txBox="1">
            <a:spLocks/>
          </p:cNvSpPr>
          <p:nvPr/>
        </p:nvSpPr>
        <p:spPr>
          <a:xfrm>
            <a:off x="481933" y="1608674"/>
            <a:ext cx="4934655" cy="387458"/>
          </a:xfrm>
          <a:prstGeom prst="rect">
            <a:avLst/>
          </a:prstGeom>
        </p:spPr>
        <p:txBody>
          <a:bodyPr/>
          <a:lstStyle>
            <a:lvl1pPr algn="l" defTabSz="1005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E6226B"/>
                </a:solidFill>
                <a:effectLst/>
                <a:latin typeface="Fidelity Sans" panose="020B0503030202020204" pitchFamily="34" charset="77"/>
              </a:rPr>
              <a:t>[WI_SLS_PLAN_NAME]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66570B08-8BEA-585B-CB82-B155C71FC839}"/>
              </a:ext>
            </a:extLst>
          </p:cNvPr>
          <p:cNvSpPr txBox="1">
            <a:spLocks/>
          </p:cNvSpPr>
          <p:nvPr/>
        </p:nvSpPr>
        <p:spPr>
          <a:xfrm>
            <a:off x="478480" y="7069022"/>
            <a:ext cx="6399381" cy="334169"/>
          </a:xfrm>
          <a:prstGeom prst="rect">
            <a:avLst/>
          </a:prstGeom>
        </p:spPr>
        <p:txBody>
          <a:bodyPr/>
          <a:lstStyle>
            <a:lvl1pPr marL="251460" indent="-251460" algn="l" defTabSz="100584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438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022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314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606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898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190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482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alibri Light" panose="020F0302020204030204" pitchFamily="34" charset="0"/>
                <a:cs typeface="Calibri Light" panose="020F0302020204030204" pitchFamily="34" charset="0"/>
              </a:rPr>
              <a:t>Fidelity Workplace Services, 245 Summer Street, Boston, MA 02210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alibri Light" panose="020F0302020204030204" pitchFamily="34" charset="0"/>
                <a:cs typeface="Calibri Light" panose="020F0302020204030204" pitchFamily="34" charset="0"/>
              </a:rPr>
              <a:t>© 2023 FMR LLC. All rights reserved.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alibri Light" panose="020F0302020204030204" pitchFamily="34" charset="0"/>
                <a:cs typeface="Calibri Light" panose="020F0302020204030204" pitchFamily="34" charset="0"/>
              </a:rPr>
              <a:t>1087548.1.0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8B7B7B7-414C-5BD6-91FB-CE4DF8B34989}"/>
              </a:ext>
            </a:extLst>
          </p:cNvPr>
          <p:cNvSpPr/>
          <p:nvPr/>
        </p:nvSpPr>
        <p:spPr>
          <a:xfrm>
            <a:off x="-18278" y="4105578"/>
            <a:ext cx="10076677" cy="2692926"/>
          </a:xfrm>
          <a:prstGeom prst="rect">
            <a:avLst/>
          </a:prstGeom>
          <a:solidFill>
            <a:srgbClr val="F0F9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 descr="A picture containing circle, clipart, diagram, symbol&#10;&#10;Description automatically generated">
            <a:extLst>
              <a:ext uri="{FF2B5EF4-FFF2-40B4-BE49-F238E27FC236}">
                <a16:creationId xmlns:a16="http://schemas.microsoft.com/office/drawing/2014/main" id="{E9538FEE-1FE8-B852-0FE9-BA76FF6A55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0238" y="2766658"/>
            <a:ext cx="939800" cy="939800"/>
          </a:xfrm>
          <a:prstGeom prst="rect">
            <a:avLst/>
          </a:prstGeom>
        </p:spPr>
      </p:pic>
      <p:sp>
        <p:nvSpPr>
          <p:cNvPr id="47" name="Title 1">
            <a:extLst>
              <a:ext uri="{FF2B5EF4-FFF2-40B4-BE49-F238E27FC236}">
                <a16:creationId xmlns:a16="http://schemas.microsoft.com/office/drawing/2014/main" id="{CA7025A3-93DF-0653-5398-75232FDA94FB}"/>
              </a:ext>
            </a:extLst>
          </p:cNvPr>
          <p:cNvSpPr txBox="1">
            <a:spLocks/>
          </p:cNvSpPr>
          <p:nvPr/>
        </p:nvSpPr>
        <p:spPr>
          <a:xfrm>
            <a:off x="589085" y="5201440"/>
            <a:ext cx="2447192" cy="6635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005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dirty="0">
                <a:latin typeface="Fidelity Sans" panose="020B0503030202020204" pitchFamily="34" charset="77"/>
              </a:rPr>
              <a:t>Employees enrolled </a:t>
            </a:r>
            <a:br>
              <a:rPr lang="en-US" sz="1600" dirty="0">
                <a:latin typeface="Fidelity Sans" panose="020B0503030202020204" pitchFamily="34" charset="77"/>
              </a:rPr>
            </a:br>
            <a:r>
              <a:rPr lang="en-US" sz="1600" dirty="0">
                <a:latin typeface="Fidelity Sans" panose="020B0503030202020204" pitchFamily="34" charset="77"/>
              </a:rPr>
              <a:t>in the benefit </a:t>
            </a: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7DEECBF4-9E04-4C9B-0FE9-077508F7035B}"/>
              </a:ext>
            </a:extLst>
          </p:cNvPr>
          <p:cNvSpPr txBox="1">
            <a:spLocks/>
          </p:cNvSpPr>
          <p:nvPr/>
        </p:nvSpPr>
        <p:spPr>
          <a:xfrm>
            <a:off x="6688888" y="5131340"/>
            <a:ext cx="2780427" cy="6635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005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dirty="0">
                <a:latin typeface="Fidelity Sans" panose="020B0503030202020204" pitchFamily="34" charset="77"/>
              </a:rPr>
              <a:t>Additional match contributions earned from student loan payments </a:t>
            </a:r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39B896F1-E78F-B695-2F19-4B5FD6BF3816}"/>
              </a:ext>
            </a:extLst>
          </p:cNvPr>
          <p:cNvSpPr txBox="1">
            <a:spLocks/>
          </p:cNvSpPr>
          <p:nvPr/>
        </p:nvSpPr>
        <p:spPr>
          <a:xfrm>
            <a:off x="3391152" y="5123248"/>
            <a:ext cx="2979415" cy="6635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005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dirty="0">
                <a:latin typeface="Fidelity Sans" panose="020B0503030202020204" pitchFamily="34" charset="77"/>
              </a:rPr>
              <a:t>Student loan </a:t>
            </a:r>
            <a:br>
              <a:rPr lang="en-US" sz="1600" dirty="0">
                <a:latin typeface="Fidelity Sans" panose="020B0503030202020204" pitchFamily="34" charset="77"/>
              </a:rPr>
            </a:br>
            <a:r>
              <a:rPr lang="en-US" sz="1600" dirty="0">
                <a:latin typeface="Fidelity Sans" panose="020B0503030202020204" pitchFamily="34" charset="77"/>
              </a:rPr>
              <a:t>payments made 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0C6CF873-F0AF-448A-5606-2E29304FCAFB}"/>
              </a:ext>
            </a:extLst>
          </p:cNvPr>
          <p:cNvSpPr txBox="1">
            <a:spLocks/>
          </p:cNvSpPr>
          <p:nvPr/>
        </p:nvSpPr>
        <p:spPr>
          <a:xfrm>
            <a:off x="0" y="5992263"/>
            <a:ext cx="3515457" cy="3445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005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E6226B"/>
                </a:solidFill>
                <a:latin typeface="Fidelity Sans" panose="020B0503030202020204" pitchFamily="34" charset="77"/>
              </a:rPr>
              <a:t>&lt;XXX,XXX&gt;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8E4D6C09-2C10-B464-554F-BE4DA213AB8D}"/>
              </a:ext>
            </a:extLst>
          </p:cNvPr>
          <p:cNvSpPr txBox="1">
            <a:spLocks/>
          </p:cNvSpPr>
          <p:nvPr/>
        </p:nvSpPr>
        <p:spPr>
          <a:xfrm>
            <a:off x="3104854" y="5992263"/>
            <a:ext cx="3515457" cy="3445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005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E6226B"/>
                </a:solidFill>
                <a:latin typeface="Fidelity Sans" panose="020B0503030202020204" pitchFamily="34" charset="77"/>
              </a:rPr>
              <a:t>&lt;X,XXX&gt;</a:t>
            </a: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513DE46B-88D1-9E96-47CC-2C890958B4E8}"/>
              </a:ext>
            </a:extLst>
          </p:cNvPr>
          <p:cNvSpPr txBox="1">
            <a:spLocks/>
          </p:cNvSpPr>
          <p:nvPr/>
        </p:nvSpPr>
        <p:spPr>
          <a:xfrm>
            <a:off x="6264935" y="5992263"/>
            <a:ext cx="3515457" cy="3445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005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E6226B"/>
                </a:solidFill>
                <a:latin typeface="Fidelity Sans" panose="020B0503030202020204" pitchFamily="34" charset="77"/>
              </a:rPr>
              <a:t>&lt;$X,XXX,XXX&gt;</a:t>
            </a:r>
          </a:p>
        </p:txBody>
      </p:sp>
      <p:pic>
        <p:nvPicPr>
          <p:cNvPr id="34" name="Picture 33" descr="A picture containing clipart, cartoon, circle, emoticon&#10;&#10;Description automatically generated">
            <a:extLst>
              <a:ext uri="{FF2B5EF4-FFF2-40B4-BE49-F238E27FC236}">
                <a16:creationId xmlns:a16="http://schemas.microsoft.com/office/drawing/2014/main" id="{FBA16E6E-DF22-92CB-0A4B-F3B1F915C4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3209" y="4531949"/>
            <a:ext cx="495300" cy="495300"/>
          </a:xfrm>
          <a:prstGeom prst="rect">
            <a:avLst/>
          </a:prstGeom>
        </p:spPr>
      </p:pic>
      <p:pic>
        <p:nvPicPr>
          <p:cNvPr id="36" name="Picture 35" descr="A group of people in a circle&#10;&#10;Description automatically generated with low confidence">
            <a:extLst>
              <a:ext uri="{FF2B5EF4-FFF2-40B4-BE49-F238E27FC236}">
                <a16:creationId xmlns:a16="http://schemas.microsoft.com/office/drawing/2014/main" id="{7FC14719-4ED8-DCDD-42BB-2998F350EB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8681" y="4515143"/>
            <a:ext cx="508000" cy="533400"/>
          </a:xfrm>
          <a:prstGeom prst="rect">
            <a:avLst/>
          </a:prstGeom>
        </p:spPr>
      </p:pic>
      <p:pic>
        <p:nvPicPr>
          <p:cNvPr id="38" name="Picture 37" descr="A picture containing circle, symbol, graphics, font&#10;&#10;Description automatically generated">
            <a:extLst>
              <a:ext uri="{FF2B5EF4-FFF2-40B4-BE49-F238E27FC236}">
                <a16:creationId xmlns:a16="http://schemas.microsoft.com/office/drawing/2014/main" id="{5F985128-0591-499C-5818-77D5F6310A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40107" y="4539893"/>
            <a:ext cx="477987" cy="434534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A561B88D-5A21-C312-6E9C-93A9D493D7C2}"/>
              </a:ext>
            </a:extLst>
          </p:cNvPr>
          <p:cNvSpPr/>
          <p:nvPr/>
        </p:nvSpPr>
        <p:spPr>
          <a:xfrm>
            <a:off x="-18278" y="19792"/>
            <a:ext cx="10094955" cy="8125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B979E67-8851-A9CC-BC00-826DD14B1203}"/>
              </a:ext>
            </a:extLst>
          </p:cNvPr>
          <p:cNvGrpSpPr/>
          <p:nvPr/>
        </p:nvGrpSpPr>
        <p:grpSpPr>
          <a:xfrm>
            <a:off x="589085" y="205345"/>
            <a:ext cx="1632443" cy="446175"/>
            <a:chOff x="7848377" y="185058"/>
            <a:chExt cx="1632443" cy="446175"/>
          </a:xfrm>
        </p:grpSpPr>
        <p:sp>
          <p:nvSpPr>
            <p:cNvPr id="3" name="Title 1">
              <a:extLst>
                <a:ext uri="{FF2B5EF4-FFF2-40B4-BE49-F238E27FC236}">
                  <a16:creationId xmlns:a16="http://schemas.microsoft.com/office/drawing/2014/main" id="{D3CC733E-93E9-81D6-41ED-C26E66DEFE0C}"/>
                </a:ext>
              </a:extLst>
            </p:cNvPr>
            <p:cNvSpPr txBox="1">
              <a:spLocks/>
            </p:cNvSpPr>
            <p:nvPr/>
          </p:nvSpPr>
          <p:spPr>
            <a:xfrm>
              <a:off x="7848377" y="219089"/>
              <a:ext cx="1632443" cy="387458"/>
            </a:xfrm>
            <a:prstGeom prst="rect">
              <a:avLst/>
            </a:prstGeom>
          </p:spPr>
          <p:txBody>
            <a:bodyPr/>
            <a:lstStyle>
              <a:lvl1pPr algn="l" defTabSz="100584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4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050" dirty="0">
                  <a:solidFill>
                    <a:srgbClr val="FF23BA"/>
                  </a:solidFill>
                  <a:latin typeface="Fidelity Sans" panose="020B0503030202020204" pitchFamily="34" charset="77"/>
                  <a:cs typeface="Calibri" panose="020F0502020204030204" pitchFamily="34" charset="0"/>
                </a:rPr>
                <a:t>COMPANY LOGO</a:t>
              </a:r>
              <a:br>
                <a:rPr lang="en-US" sz="1050" dirty="0">
                  <a:solidFill>
                    <a:srgbClr val="FF23BA"/>
                  </a:solidFill>
                  <a:latin typeface="Fidelity Sans" panose="020B0503030202020204" pitchFamily="34" charset="77"/>
                  <a:cs typeface="Calibri" panose="020F0502020204030204" pitchFamily="34" charset="0"/>
                </a:rPr>
              </a:br>
              <a:r>
                <a:rPr lang="en-US" sz="1050" dirty="0">
                  <a:solidFill>
                    <a:srgbClr val="FF23BA"/>
                  </a:solidFill>
                  <a:latin typeface="Fidelity Sans" panose="020B0503030202020204" pitchFamily="34" charset="77"/>
                  <a:cs typeface="Calibri" panose="020F0502020204030204" pitchFamily="34" charset="0"/>
                </a:rPr>
                <a:t>PLACEHOLDER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0133F68-6E6C-8ECA-CF70-425DDB4DF508}"/>
                </a:ext>
              </a:extLst>
            </p:cNvPr>
            <p:cNvSpPr/>
            <p:nvPr/>
          </p:nvSpPr>
          <p:spPr>
            <a:xfrm>
              <a:off x="7848378" y="185058"/>
              <a:ext cx="1632442" cy="446175"/>
            </a:xfrm>
            <a:prstGeom prst="rect">
              <a:avLst/>
            </a:prstGeom>
            <a:noFill/>
            <a:ln>
              <a:solidFill>
                <a:srgbClr val="FF23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7748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</TotalTime>
  <Words>80</Words>
  <Application>Microsoft Macintosh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Fidelity Sans</vt:lpstr>
      <vt:lpstr>Fidelity Sans Lt</vt:lpstr>
      <vt:lpstr>Office Theme</vt:lpstr>
      <vt:lpstr>Custom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 Montaigne, Renee</dc:creator>
  <cp:lastModifiedBy>Milan, Shane</cp:lastModifiedBy>
  <cp:revision>24</cp:revision>
  <dcterms:created xsi:type="dcterms:W3CDTF">2021-08-25T19:30:20Z</dcterms:created>
  <dcterms:modified xsi:type="dcterms:W3CDTF">2023-07-13T19:19:38Z</dcterms:modified>
</cp:coreProperties>
</file>