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</p:sldIdLst>
  <p:sldSz cx="7772400" cy="10058400"/>
  <p:notesSz cx="7772400" cy="10058400"/>
  <p:embeddedFontLst>
    <p:embeddedFont>
      <p:font typeface="Fidelity Sans 2" panose="020B0504050501040104" pitchFamily="34" charset="0"/>
      <p:regular r:id="rId6"/>
      <p:bold r:id="rId7"/>
      <p:italic r:id="rId8"/>
      <p:boldItalic r:id="rId9"/>
    </p:embeddedFont>
    <p:embeddedFont>
      <p:font typeface="Fidelity Sans 2 Light" panose="020B0404050501040104" pitchFamily="34" charset="0"/>
      <p:regular r:id="rId10"/>
      <p:italic r:id="rId11"/>
    </p:embeddedFont>
    <p:embeddedFont>
      <p:font typeface="Fidelity Sans 2 SemiBold" panose="020B0704050501040104" pitchFamily="34" charset="0"/>
      <p:regular r:id="rId12"/>
      <p:bold r:id="rId13"/>
      <p:italic r:id="rId14"/>
      <p:boldItalic r:id="rId15"/>
    </p:embeddedFont>
    <p:embeddedFont>
      <p:font typeface="Fidelity Slab Light" panose="02060404050501040104" pitchFamily="18" charset="0"/>
      <p:regular r:id="rId16"/>
      <p:italic r:id="rId1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06"/>
    <p:restoredTop sz="94682"/>
  </p:normalViewPr>
  <p:slideViewPr>
    <p:cSldViewPr>
      <p:cViewPr varScale="1">
        <p:scale>
          <a:sx n="48" d="100"/>
          <a:sy n="48" d="100"/>
        </p:scale>
        <p:origin x="2178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11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en, Courtney" userId="c81dfabd-b97d-47f2-a17a-054fed36ab81" providerId="ADAL" clId="{A8BD3F5D-AA02-4DBE-B6FC-02762FDA6FCB}"/>
    <pc:docChg chg="mod">
      <pc:chgData name="Gillen, Courtney" userId="c81dfabd-b97d-47f2-a17a-054fed36ab81" providerId="ADAL" clId="{A8BD3F5D-AA02-4DBE-B6FC-02762FDA6FCB}" dt="2026-08-05T20:49:58.907" v="0" actId="33475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608576"/>
            <a:ext cx="7772400" cy="4197350"/>
          </a:xfrm>
          <a:custGeom>
            <a:avLst/>
            <a:gdLst/>
            <a:ahLst/>
            <a:cxnLst/>
            <a:rect l="l" t="t" r="r" b="b"/>
            <a:pathLst>
              <a:path w="7772400" h="4197350">
                <a:moveTo>
                  <a:pt x="7772400" y="0"/>
                </a:moveTo>
                <a:lnTo>
                  <a:pt x="0" y="0"/>
                </a:lnTo>
                <a:lnTo>
                  <a:pt x="0" y="4197248"/>
                </a:lnTo>
                <a:lnTo>
                  <a:pt x="7772400" y="4197248"/>
                </a:lnTo>
                <a:lnTo>
                  <a:pt x="7772400" y="0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hyperlink" Target="http://www.NetBenefits.com/healthbenefi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366" y="4893409"/>
            <a:ext cx="6729730" cy="10541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480"/>
              </a:spcBef>
            </a:pPr>
            <a:r>
              <a:rPr sz="3500" spc="-70" dirty="0">
                <a:solidFill>
                  <a:srgbClr val="428738"/>
                </a:solidFill>
                <a:latin typeface="Fidelity Slab Light"/>
                <a:cs typeface="Fidelity Slab Light"/>
              </a:rPr>
              <a:t>Annual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80" dirty="0">
                <a:solidFill>
                  <a:srgbClr val="428738"/>
                </a:solidFill>
                <a:latin typeface="Fidelity Slab Light"/>
                <a:cs typeface="Fidelity Slab Light"/>
              </a:rPr>
              <a:t>Enrollment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dirty="0">
                <a:solidFill>
                  <a:srgbClr val="428738"/>
                </a:solidFill>
                <a:latin typeface="Fidelity Slab Light"/>
                <a:cs typeface="Fidelity Slab Light"/>
              </a:rPr>
              <a:t>is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85" dirty="0">
                <a:solidFill>
                  <a:srgbClr val="428738"/>
                </a:solidFill>
                <a:latin typeface="Fidelity Slab Light"/>
                <a:cs typeface="Fidelity Slab Light"/>
              </a:rPr>
              <a:t>almost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75" dirty="0">
                <a:solidFill>
                  <a:srgbClr val="428738"/>
                </a:solidFill>
                <a:latin typeface="Fidelity Slab Light"/>
                <a:cs typeface="Fidelity Slab Light"/>
              </a:rPr>
              <a:t>here. </a:t>
            </a:r>
            <a:r>
              <a:rPr sz="3500" spc="-95" dirty="0">
                <a:solidFill>
                  <a:srgbClr val="428738"/>
                </a:solidFill>
                <a:latin typeface="Fidelity Slab Light"/>
                <a:cs typeface="Fidelity Slab Light"/>
              </a:rPr>
              <a:t>It’s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50" dirty="0">
                <a:solidFill>
                  <a:srgbClr val="428738"/>
                </a:solidFill>
                <a:latin typeface="Fidelity Slab Light"/>
                <a:cs typeface="Fidelity Slab Light"/>
              </a:rPr>
              <a:t>time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30" dirty="0">
                <a:solidFill>
                  <a:srgbClr val="428738"/>
                </a:solidFill>
                <a:latin typeface="Fidelity Slab Light"/>
                <a:cs typeface="Fidelity Slab Light"/>
              </a:rPr>
              <a:t>to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120" dirty="0">
                <a:solidFill>
                  <a:srgbClr val="428738"/>
                </a:solidFill>
                <a:latin typeface="Fidelity Slab Light"/>
                <a:cs typeface="Fidelity Slab Light"/>
              </a:rPr>
              <a:t>review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105" dirty="0">
                <a:solidFill>
                  <a:srgbClr val="428738"/>
                </a:solidFill>
                <a:latin typeface="Fidelity Slab Light"/>
                <a:cs typeface="Fidelity Slab Light"/>
              </a:rPr>
              <a:t>your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10" dirty="0">
                <a:solidFill>
                  <a:srgbClr val="428738"/>
                </a:solidFill>
                <a:latin typeface="Fidelity Slab Light"/>
                <a:cs typeface="Fidelity Slab Light"/>
              </a:rPr>
              <a:t>benefits.</a:t>
            </a:r>
            <a:endParaRPr sz="3500">
              <a:latin typeface="Fidelity Slab Light"/>
              <a:cs typeface="Fidelity Slab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68696" y="9086088"/>
            <a:ext cx="1659889" cy="553720"/>
          </a:xfrm>
          <a:prstGeom prst="rect">
            <a:avLst/>
          </a:prstGeom>
          <a:solidFill>
            <a:srgbClr val="C5539E"/>
          </a:solidFill>
        </p:spPr>
        <p:txBody>
          <a:bodyPr vert="horz" wrap="square" lIns="0" tIns="162560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280"/>
              </a:spcBef>
            </a:pPr>
            <a:r>
              <a:rPr sz="1450" b="1" dirty="0">
                <a:solidFill>
                  <a:srgbClr val="FFFFFF"/>
                </a:solidFill>
                <a:latin typeface="Fidelity Sans 2"/>
                <a:cs typeface="Fidelity Sans 2"/>
              </a:rPr>
              <a:t>CLIENT</a:t>
            </a:r>
            <a:r>
              <a:rPr sz="1450" b="1" spc="55" dirty="0">
                <a:solidFill>
                  <a:srgbClr val="FFFFFF"/>
                </a:solidFill>
                <a:latin typeface="Fidelity Sans 2"/>
                <a:cs typeface="Fidelity Sans 2"/>
              </a:rPr>
              <a:t> </a:t>
            </a:r>
            <a:r>
              <a:rPr sz="1450" b="1" spc="-20" dirty="0">
                <a:solidFill>
                  <a:srgbClr val="FFFFFF"/>
                </a:solidFill>
                <a:latin typeface="Fidelity Sans 2"/>
                <a:cs typeface="Fidelity Sans 2"/>
              </a:rPr>
              <a:t>LOGO</a:t>
            </a:r>
            <a:endParaRPr sz="1450">
              <a:latin typeface="Fidelity Sans 2"/>
              <a:cs typeface="Fidelity Sans 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6366" y="9159270"/>
            <a:ext cx="49161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trademarks and/or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service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marks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appearing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above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are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property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of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FMR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and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may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be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registered.</a:t>
            </a:r>
            <a:r>
              <a:rPr sz="800" spc="5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Fidelity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Investments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and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pyramid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design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logo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is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registered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service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mark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of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FMR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LLC.</a:t>
            </a:r>
            <a:endParaRPr sz="800" dirty="0">
              <a:latin typeface="Fidelity Sans 2 Light"/>
              <a:cs typeface="Fidelity Sans 2 Light"/>
            </a:endParaRPr>
          </a:p>
          <a:p>
            <a:pPr marL="12700">
              <a:lnSpc>
                <a:spcPct val="100000"/>
              </a:lnSpc>
            </a:pP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Fidelity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Workplace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Services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LLC,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245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Summer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Street,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Boston,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02210</a:t>
            </a:r>
            <a:endParaRPr sz="800" dirty="0">
              <a:latin typeface="Fidelity Sans 2 Light"/>
              <a:cs typeface="Fidelity Sans 2 Light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©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202</a:t>
            </a:r>
            <a:r>
              <a:rPr lang="en-US"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6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FMR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LLC.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All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rights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reserved.</a:t>
            </a:r>
            <a:r>
              <a:rPr lang="en-US"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1</a:t>
            </a:r>
            <a:r>
              <a:rPr lang="en-US"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271597.1.0</a:t>
            </a:r>
            <a:endParaRPr sz="800" dirty="0">
              <a:latin typeface="Fidelity Sans 2 Light"/>
              <a:cs typeface="Fidelity Sans 2 Ligh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7772400" cy="8385175"/>
            <a:chOff x="0" y="0"/>
            <a:chExt cx="7772400" cy="83851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60674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281054" y="7945109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257" y="0"/>
                  </a:moveTo>
                  <a:lnTo>
                    <a:pt x="161272" y="5526"/>
                  </a:lnTo>
                  <a:lnTo>
                    <a:pt x="117225" y="21268"/>
                  </a:lnTo>
                  <a:lnTo>
                    <a:pt x="78372" y="45970"/>
                  </a:lnTo>
                  <a:lnTo>
                    <a:pt x="45967" y="78375"/>
                  </a:lnTo>
                  <a:lnTo>
                    <a:pt x="21266" y="117226"/>
                  </a:lnTo>
                  <a:lnTo>
                    <a:pt x="5525" y="161268"/>
                  </a:lnTo>
                  <a:lnTo>
                    <a:pt x="0" y="209245"/>
                  </a:lnTo>
                  <a:lnTo>
                    <a:pt x="5525" y="257236"/>
                  </a:lnTo>
                  <a:lnTo>
                    <a:pt x="21266" y="301290"/>
                  </a:lnTo>
                  <a:lnTo>
                    <a:pt x="45967" y="340151"/>
                  </a:lnTo>
                  <a:lnTo>
                    <a:pt x="78372" y="372562"/>
                  </a:lnTo>
                  <a:lnTo>
                    <a:pt x="117225" y="397268"/>
                  </a:lnTo>
                  <a:lnTo>
                    <a:pt x="161272" y="413013"/>
                  </a:lnTo>
                  <a:lnTo>
                    <a:pt x="209257" y="418541"/>
                  </a:lnTo>
                  <a:lnTo>
                    <a:pt x="257251" y="413013"/>
                  </a:lnTo>
                  <a:lnTo>
                    <a:pt x="301303" y="397268"/>
                  </a:lnTo>
                  <a:lnTo>
                    <a:pt x="340159" y="372562"/>
                  </a:lnTo>
                  <a:lnTo>
                    <a:pt x="372563" y="340151"/>
                  </a:lnTo>
                  <a:lnTo>
                    <a:pt x="397263" y="301290"/>
                  </a:lnTo>
                  <a:lnTo>
                    <a:pt x="413003" y="257236"/>
                  </a:lnTo>
                  <a:lnTo>
                    <a:pt x="418528" y="209245"/>
                  </a:lnTo>
                  <a:lnTo>
                    <a:pt x="413003" y="161268"/>
                  </a:lnTo>
                  <a:lnTo>
                    <a:pt x="397263" y="117226"/>
                  </a:lnTo>
                  <a:lnTo>
                    <a:pt x="372563" y="78375"/>
                  </a:lnTo>
                  <a:lnTo>
                    <a:pt x="340159" y="45970"/>
                  </a:lnTo>
                  <a:lnTo>
                    <a:pt x="301303" y="21268"/>
                  </a:lnTo>
                  <a:lnTo>
                    <a:pt x="257251" y="5526"/>
                  </a:lnTo>
                  <a:lnTo>
                    <a:pt x="2092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74704" y="7935442"/>
              <a:ext cx="1148080" cy="411480"/>
            </a:xfrm>
            <a:custGeom>
              <a:avLst/>
              <a:gdLst/>
              <a:ahLst/>
              <a:cxnLst/>
              <a:rect l="l" t="t" r="r" b="b"/>
              <a:pathLst>
                <a:path w="1148079" h="411479">
                  <a:moveTo>
                    <a:pt x="427926" y="233603"/>
                  </a:moveTo>
                  <a:lnTo>
                    <a:pt x="427151" y="188633"/>
                  </a:lnTo>
                  <a:lnTo>
                    <a:pt x="417220" y="144995"/>
                  </a:lnTo>
                  <a:lnTo>
                    <a:pt x="398589" y="104622"/>
                  </a:lnTo>
                  <a:lnTo>
                    <a:pt x="374789" y="72059"/>
                  </a:lnTo>
                  <a:lnTo>
                    <a:pt x="345224" y="44551"/>
                  </a:lnTo>
                  <a:lnTo>
                    <a:pt x="311480" y="23075"/>
                  </a:lnTo>
                  <a:lnTo>
                    <a:pt x="275120" y="8597"/>
                  </a:lnTo>
                  <a:lnTo>
                    <a:pt x="205028" y="0"/>
                  </a:lnTo>
                  <a:lnTo>
                    <a:pt x="169506" y="4165"/>
                  </a:lnTo>
                  <a:lnTo>
                    <a:pt x="98983" y="33108"/>
                  </a:lnTo>
                  <a:lnTo>
                    <a:pt x="64719" y="60426"/>
                  </a:lnTo>
                  <a:lnTo>
                    <a:pt x="36347" y="93827"/>
                  </a:lnTo>
                  <a:lnTo>
                    <a:pt x="16243" y="131203"/>
                  </a:lnTo>
                  <a:lnTo>
                    <a:pt x="4102" y="170764"/>
                  </a:lnTo>
                  <a:lnTo>
                    <a:pt x="0" y="212674"/>
                  </a:lnTo>
                  <a:lnTo>
                    <a:pt x="3911" y="254546"/>
                  </a:lnTo>
                  <a:lnTo>
                    <a:pt x="15786" y="294005"/>
                  </a:lnTo>
                  <a:lnTo>
                    <a:pt x="35407" y="331266"/>
                  </a:lnTo>
                  <a:lnTo>
                    <a:pt x="63106" y="364490"/>
                  </a:lnTo>
                  <a:lnTo>
                    <a:pt x="96659" y="391769"/>
                  </a:lnTo>
                  <a:lnTo>
                    <a:pt x="133858" y="411175"/>
                  </a:lnTo>
                  <a:lnTo>
                    <a:pt x="180047" y="268389"/>
                  </a:lnTo>
                  <a:lnTo>
                    <a:pt x="282956" y="268389"/>
                  </a:lnTo>
                  <a:lnTo>
                    <a:pt x="260451" y="253809"/>
                  </a:lnTo>
                  <a:lnTo>
                    <a:pt x="183388" y="253758"/>
                  </a:lnTo>
                  <a:lnTo>
                    <a:pt x="213487" y="157022"/>
                  </a:lnTo>
                  <a:lnTo>
                    <a:pt x="162458" y="238925"/>
                  </a:lnTo>
                  <a:lnTo>
                    <a:pt x="177723" y="249720"/>
                  </a:lnTo>
                  <a:lnTo>
                    <a:pt x="155702" y="249720"/>
                  </a:lnTo>
                  <a:lnTo>
                    <a:pt x="136334" y="280530"/>
                  </a:lnTo>
                  <a:lnTo>
                    <a:pt x="53822" y="323723"/>
                  </a:lnTo>
                  <a:lnTo>
                    <a:pt x="52451" y="324180"/>
                  </a:lnTo>
                  <a:lnTo>
                    <a:pt x="52006" y="323926"/>
                  </a:lnTo>
                  <a:lnTo>
                    <a:pt x="52235" y="323481"/>
                  </a:lnTo>
                  <a:lnTo>
                    <a:pt x="52451" y="323481"/>
                  </a:lnTo>
                  <a:lnTo>
                    <a:pt x="155460" y="235978"/>
                  </a:lnTo>
                  <a:lnTo>
                    <a:pt x="24358" y="251256"/>
                  </a:lnTo>
                  <a:lnTo>
                    <a:pt x="24117" y="251053"/>
                  </a:lnTo>
                  <a:lnTo>
                    <a:pt x="24117" y="250583"/>
                  </a:lnTo>
                  <a:lnTo>
                    <a:pt x="151447" y="213055"/>
                  </a:lnTo>
                  <a:lnTo>
                    <a:pt x="23202" y="175463"/>
                  </a:lnTo>
                  <a:lnTo>
                    <a:pt x="23202" y="175069"/>
                  </a:lnTo>
                  <a:lnTo>
                    <a:pt x="23685" y="174815"/>
                  </a:lnTo>
                  <a:lnTo>
                    <a:pt x="155460" y="188734"/>
                  </a:lnTo>
                  <a:lnTo>
                    <a:pt x="52235" y="103949"/>
                  </a:lnTo>
                  <a:lnTo>
                    <a:pt x="52235" y="103746"/>
                  </a:lnTo>
                  <a:lnTo>
                    <a:pt x="52679" y="103492"/>
                  </a:lnTo>
                  <a:lnTo>
                    <a:pt x="168986" y="166928"/>
                  </a:lnTo>
                  <a:lnTo>
                    <a:pt x="107569" y="49987"/>
                  </a:lnTo>
                  <a:lnTo>
                    <a:pt x="108013" y="49530"/>
                  </a:lnTo>
                  <a:lnTo>
                    <a:pt x="189458" y="155448"/>
                  </a:lnTo>
                  <a:lnTo>
                    <a:pt x="179971" y="18707"/>
                  </a:lnTo>
                  <a:lnTo>
                    <a:pt x="180200" y="18249"/>
                  </a:lnTo>
                  <a:lnTo>
                    <a:pt x="180898" y="18707"/>
                  </a:lnTo>
                  <a:lnTo>
                    <a:pt x="215315" y="150520"/>
                  </a:lnTo>
                  <a:lnTo>
                    <a:pt x="254647" y="22542"/>
                  </a:lnTo>
                  <a:lnTo>
                    <a:pt x="255092" y="22301"/>
                  </a:lnTo>
                  <a:lnTo>
                    <a:pt x="255562" y="22542"/>
                  </a:lnTo>
                  <a:lnTo>
                    <a:pt x="239141" y="154584"/>
                  </a:lnTo>
                  <a:lnTo>
                    <a:pt x="324637" y="54267"/>
                  </a:lnTo>
                  <a:lnTo>
                    <a:pt x="325043" y="54025"/>
                  </a:lnTo>
                  <a:lnTo>
                    <a:pt x="325043" y="54508"/>
                  </a:lnTo>
                  <a:lnTo>
                    <a:pt x="259613" y="170116"/>
                  </a:lnTo>
                  <a:lnTo>
                    <a:pt x="378142" y="110032"/>
                  </a:lnTo>
                  <a:lnTo>
                    <a:pt x="378358" y="109575"/>
                  </a:lnTo>
                  <a:lnTo>
                    <a:pt x="379272" y="109791"/>
                  </a:lnTo>
                  <a:lnTo>
                    <a:pt x="379056" y="110236"/>
                  </a:lnTo>
                  <a:lnTo>
                    <a:pt x="273545" y="190106"/>
                  </a:lnTo>
                  <a:lnTo>
                    <a:pt x="408292" y="181330"/>
                  </a:lnTo>
                  <a:lnTo>
                    <a:pt x="408520" y="181584"/>
                  </a:lnTo>
                  <a:lnTo>
                    <a:pt x="408520" y="181991"/>
                  </a:lnTo>
                  <a:lnTo>
                    <a:pt x="276707" y="213715"/>
                  </a:lnTo>
                  <a:lnTo>
                    <a:pt x="403123" y="258038"/>
                  </a:lnTo>
                  <a:lnTo>
                    <a:pt x="403999" y="258711"/>
                  </a:lnTo>
                  <a:lnTo>
                    <a:pt x="403796" y="259156"/>
                  </a:lnTo>
                  <a:lnTo>
                    <a:pt x="269290" y="238696"/>
                  </a:lnTo>
                  <a:lnTo>
                    <a:pt x="372935" y="328180"/>
                  </a:lnTo>
                  <a:lnTo>
                    <a:pt x="373176" y="328650"/>
                  </a:lnTo>
                  <a:lnTo>
                    <a:pt x="372935" y="329145"/>
                  </a:lnTo>
                  <a:lnTo>
                    <a:pt x="372503" y="329145"/>
                  </a:lnTo>
                  <a:lnTo>
                    <a:pt x="293370" y="285013"/>
                  </a:lnTo>
                  <a:lnTo>
                    <a:pt x="350215" y="379730"/>
                  </a:lnTo>
                  <a:lnTo>
                    <a:pt x="373291" y="358127"/>
                  </a:lnTo>
                  <a:lnTo>
                    <a:pt x="392671" y="333425"/>
                  </a:lnTo>
                  <a:lnTo>
                    <a:pt x="408025" y="306438"/>
                  </a:lnTo>
                  <a:lnTo>
                    <a:pt x="419049" y="278015"/>
                  </a:lnTo>
                  <a:lnTo>
                    <a:pt x="427926" y="233603"/>
                  </a:lnTo>
                  <a:close/>
                </a:path>
                <a:path w="1148079" h="411479">
                  <a:moveTo>
                    <a:pt x="753872" y="67652"/>
                  </a:moveTo>
                  <a:lnTo>
                    <a:pt x="543052" y="67652"/>
                  </a:lnTo>
                  <a:lnTo>
                    <a:pt x="460705" y="361619"/>
                  </a:lnTo>
                  <a:lnTo>
                    <a:pt x="563549" y="361619"/>
                  </a:lnTo>
                  <a:lnTo>
                    <a:pt x="594283" y="251663"/>
                  </a:lnTo>
                  <a:lnTo>
                    <a:pt x="701852" y="251663"/>
                  </a:lnTo>
                  <a:lnTo>
                    <a:pt x="719988" y="187452"/>
                  </a:lnTo>
                  <a:lnTo>
                    <a:pt x="612406" y="187452"/>
                  </a:lnTo>
                  <a:lnTo>
                    <a:pt x="626198" y="137401"/>
                  </a:lnTo>
                  <a:lnTo>
                    <a:pt x="733780" y="137401"/>
                  </a:lnTo>
                  <a:lnTo>
                    <a:pt x="753872" y="67652"/>
                  </a:lnTo>
                  <a:close/>
                </a:path>
                <a:path w="1148079" h="411479">
                  <a:moveTo>
                    <a:pt x="861834" y="146862"/>
                  </a:moveTo>
                  <a:lnTo>
                    <a:pt x="760171" y="146862"/>
                  </a:lnTo>
                  <a:lnTo>
                    <a:pt x="699884" y="361619"/>
                  </a:lnTo>
                  <a:lnTo>
                    <a:pt x="801547" y="361619"/>
                  </a:lnTo>
                  <a:lnTo>
                    <a:pt x="861834" y="146862"/>
                  </a:lnTo>
                  <a:close/>
                </a:path>
                <a:path w="1148079" h="411479">
                  <a:moveTo>
                    <a:pt x="883894" y="67652"/>
                  </a:moveTo>
                  <a:lnTo>
                    <a:pt x="782243" y="67652"/>
                  </a:lnTo>
                  <a:lnTo>
                    <a:pt x="765695" y="126377"/>
                  </a:lnTo>
                  <a:lnTo>
                    <a:pt x="867346" y="126377"/>
                  </a:lnTo>
                  <a:lnTo>
                    <a:pt x="883894" y="67652"/>
                  </a:lnTo>
                  <a:close/>
                </a:path>
                <a:path w="1148079" h="411479">
                  <a:moveTo>
                    <a:pt x="1147622" y="67652"/>
                  </a:moveTo>
                  <a:lnTo>
                    <a:pt x="1045972" y="67652"/>
                  </a:lnTo>
                  <a:lnTo>
                    <a:pt x="1017600" y="171284"/>
                  </a:lnTo>
                  <a:lnTo>
                    <a:pt x="1009040" y="160210"/>
                  </a:lnTo>
                  <a:lnTo>
                    <a:pt x="1004989" y="157391"/>
                  </a:lnTo>
                  <a:lnTo>
                    <a:pt x="1004989" y="219354"/>
                  </a:lnTo>
                  <a:lnTo>
                    <a:pt x="984491" y="289902"/>
                  </a:lnTo>
                  <a:lnTo>
                    <a:pt x="980160" y="292646"/>
                  </a:lnTo>
                  <a:lnTo>
                    <a:pt x="975042" y="295008"/>
                  </a:lnTo>
                  <a:lnTo>
                    <a:pt x="957313" y="295008"/>
                  </a:lnTo>
                  <a:lnTo>
                    <a:pt x="951395" y="287921"/>
                  </a:lnTo>
                  <a:lnTo>
                    <a:pt x="951395" y="279641"/>
                  </a:lnTo>
                  <a:lnTo>
                    <a:pt x="960208" y="239585"/>
                  </a:lnTo>
                  <a:lnTo>
                    <a:pt x="988834" y="210680"/>
                  </a:lnTo>
                  <a:lnTo>
                    <a:pt x="995133" y="210680"/>
                  </a:lnTo>
                  <a:lnTo>
                    <a:pt x="1001445" y="214236"/>
                  </a:lnTo>
                  <a:lnTo>
                    <a:pt x="1004989" y="219354"/>
                  </a:lnTo>
                  <a:lnTo>
                    <a:pt x="1004989" y="157391"/>
                  </a:lnTo>
                  <a:lnTo>
                    <a:pt x="996111" y="151193"/>
                  </a:lnTo>
                  <a:lnTo>
                    <a:pt x="979360" y="145135"/>
                  </a:lnTo>
                  <a:lnTo>
                    <a:pt x="959281" y="142925"/>
                  </a:lnTo>
                  <a:lnTo>
                    <a:pt x="935228" y="145719"/>
                  </a:lnTo>
                  <a:lnTo>
                    <a:pt x="895718" y="167690"/>
                  </a:lnTo>
                  <a:lnTo>
                    <a:pt x="866851" y="218173"/>
                  </a:lnTo>
                  <a:lnTo>
                    <a:pt x="848017" y="286842"/>
                  </a:lnTo>
                  <a:lnTo>
                    <a:pt x="845400" y="317474"/>
                  </a:lnTo>
                  <a:lnTo>
                    <a:pt x="849172" y="339305"/>
                  </a:lnTo>
                  <a:lnTo>
                    <a:pt x="859980" y="354660"/>
                  </a:lnTo>
                  <a:lnTo>
                    <a:pt x="876985" y="363740"/>
                  </a:lnTo>
                  <a:lnTo>
                    <a:pt x="899388" y="366725"/>
                  </a:lnTo>
                  <a:lnTo>
                    <a:pt x="921804" y="364553"/>
                  </a:lnTo>
                  <a:lnTo>
                    <a:pt x="940752" y="358508"/>
                  </a:lnTo>
                  <a:lnTo>
                    <a:pt x="957338" y="349275"/>
                  </a:lnTo>
                  <a:lnTo>
                    <a:pt x="972667" y="337578"/>
                  </a:lnTo>
                  <a:lnTo>
                    <a:pt x="965593" y="361619"/>
                  </a:lnTo>
                  <a:lnTo>
                    <a:pt x="1065276" y="361619"/>
                  </a:lnTo>
                  <a:lnTo>
                    <a:pt x="1072007" y="337578"/>
                  </a:lnTo>
                  <a:lnTo>
                    <a:pt x="1083932" y="295008"/>
                  </a:lnTo>
                  <a:lnTo>
                    <a:pt x="1107554" y="210680"/>
                  </a:lnTo>
                  <a:lnTo>
                    <a:pt x="1118590" y="171284"/>
                  </a:lnTo>
                  <a:lnTo>
                    <a:pt x="1147622" y="676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487" y="8077189"/>
              <a:ext cx="252577" cy="22536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717273" y="8003095"/>
              <a:ext cx="1636395" cy="382270"/>
            </a:xfrm>
            <a:custGeom>
              <a:avLst/>
              <a:gdLst/>
              <a:ahLst/>
              <a:cxnLst/>
              <a:rect l="l" t="t" r="r" b="b"/>
              <a:pathLst>
                <a:path w="1636395" h="382270">
                  <a:moveTo>
                    <a:pt x="41402" y="326961"/>
                  </a:moveTo>
                  <a:lnTo>
                    <a:pt x="16065" y="326986"/>
                  </a:lnTo>
                  <a:lnTo>
                    <a:pt x="0" y="379844"/>
                  </a:lnTo>
                  <a:lnTo>
                    <a:pt x="25260" y="379831"/>
                  </a:lnTo>
                  <a:lnTo>
                    <a:pt x="41402" y="326961"/>
                  </a:lnTo>
                  <a:close/>
                </a:path>
                <a:path w="1636395" h="382270">
                  <a:moveTo>
                    <a:pt x="184061" y="326961"/>
                  </a:moveTo>
                  <a:lnTo>
                    <a:pt x="162064" y="326986"/>
                  </a:lnTo>
                  <a:lnTo>
                    <a:pt x="151333" y="362254"/>
                  </a:lnTo>
                  <a:lnTo>
                    <a:pt x="151079" y="362254"/>
                  </a:lnTo>
                  <a:lnTo>
                    <a:pt x="141579" y="326999"/>
                  </a:lnTo>
                  <a:lnTo>
                    <a:pt x="104508" y="327025"/>
                  </a:lnTo>
                  <a:lnTo>
                    <a:pt x="88633" y="379780"/>
                  </a:lnTo>
                  <a:lnTo>
                    <a:pt x="110629" y="379768"/>
                  </a:lnTo>
                  <a:lnTo>
                    <a:pt x="121881" y="342163"/>
                  </a:lnTo>
                  <a:lnTo>
                    <a:pt x="122059" y="342163"/>
                  </a:lnTo>
                  <a:lnTo>
                    <a:pt x="132334" y="379844"/>
                  </a:lnTo>
                  <a:lnTo>
                    <a:pt x="167805" y="379717"/>
                  </a:lnTo>
                  <a:lnTo>
                    <a:pt x="184061" y="326961"/>
                  </a:lnTo>
                  <a:close/>
                </a:path>
                <a:path w="1636395" h="382270">
                  <a:moveTo>
                    <a:pt x="316230" y="326974"/>
                  </a:moveTo>
                  <a:lnTo>
                    <a:pt x="290410" y="326999"/>
                  </a:lnTo>
                  <a:lnTo>
                    <a:pt x="264896" y="360260"/>
                  </a:lnTo>
                  <a:lnTo>
                    <a:pt x="260007" y="327037"/>
                  </a:lnTo>
                  <a:lnTo>
                    <a:pt x="232105" y="327050"/>
                  </a:lnTo>
                  <a:lnTo>
                    <a:pt x="242684" y="379780"/>
                  </a:lnTo>
                  <a:lnTo>
                    <a:pt x="273659" y="379742"/>
                  </a:lnTo>
                  <a:lnTo>
                    <a:pt x="316230" y="326974"/>
                  </a:lnTo>
                  <a:close/>
                </a:path>
                <a:path w="1636395" h="382270">
                  <a:moveTo>
                    <a:pt x="422465" y="327012"/>
                  </a:moveTo>
                  <a:lnTo>
                    <a:pt x="364807" y="327063"/>
                  </a:lnTo>
                  <a:lnTo>
                    <a:pt x="348691" y="379933"/>
                  </a:lnTo>
                  <a:lnTo>
                    <a:pt x="406654" y="379895"/>
                  </a:lnTo>
                  <a:lnTo>
                    <a:pt x="410032" y="369201"/>
                  </a:lnTo>
                  <a:lnTo>
                    <a:pt x="376542" y="369227"/>
                  </a:lnTo>
                  <a:lnTo>
                    <a:pt x="379742" y="358762"/>
                  </a:lnTo>
                  <a:lnTo>
                    <a:pt x="410819" y="358736"/>
                  </a:lnTo>
                  <a:lnTo>
                    <a:pt x="413918" y="348551"/>
                  </a:lnTo>
                  <a:lnTo>
                    <a:pt x="382854" y="348576"/>
                  </a:lnTo>
                  <a:lnTo>
                    <a:pt x="386067" y="337743"/>
                  </a:lnTo>
                  <a:lnTo>
                    <a:pt x="419201" y="337705"/>
                  </a:lnTo>
                  <a:lnTo>
                    <a:pt x="422465" y="327012"/>
                  </a:lnTo>
                  <a:close/>
                </a:path>
                <a:path w="1636395" h="382270">
                  <a:moveTo>
                    <a:pt x="542772" y="335521"/>
                  </a:moveTo>
                  <a:lnTo>
                    <a:pt x="538746" y="330631"/>
                  </a:lnTo>
                  <a:lnTo>
                    <a:pt x="529463" y="327520"/>
                  </a:lnTo>
                  <a:lnTo>
                    <a:pt x="513930" y="326428"/>
                  </a:lnTo>
                  <a:lnTo>
                    <a:pt x="497814" y="327431"/>
                  </a:lnTo>
                  <a:lnTo>
                    <a:pt x="471665" y="349834"/>
                  </a:lnTo>
                  <a:lnTo>
                    <a:pt x="474167" y="352323"/>
                  </a:lnTo>
                  <a:lnTo>
                    <a:pt x="482155" y="356336"/>
                  </a:lnTo>
                  <a:lnTo>
                    <a:pt x="493877" y="359371"/>
                  </a:lnTo>
                  <a:lnTo>
                    <a:pt x="504888" y="361886"/>
                  </a:lnTo>
                  <a:lnTo>
                    <a:pt x="510730" y="364286"/>
                  </a:lnTo>
                  <a:lnTo>
                    <a:pt x="511200" y="364947"/>
                  </a:lnTo>
                  <a:lnTo>
                    <a:pt x="511378" y="365747"/>
                  </a:lnTo>
                  <a:lnTo>
                    <a:pt x="509803" y="370941"/>
                  </a:lnTo>
                  <a:lnTo>
                    <a:pt x="503796" y="372021"/>
                  </a:lnTo>
                  <a:lnTo>
                    <a:pt x="495211" y="372033"/>
                  </a:lnTo>
                  <a:lnTo>
                    <a:pt x="490867" y="371309"/>
                  </a:lnTo>
                  <a:lnTo>
                    <a:pt x="488454" y="368541"/>
                  </a:lnTo>
                  <a:lnTo>
                    <a:pt x="488454" y="366420"/>
                  </a:lnTo>
                  <a:lnTo>
                    <a:pt x="489127" y="365061"/>
                  </a:lnTo>
                  <a:lnTo>
                    <a:pt x="465632" y="365099"/>
                  </a:lnTo>
                  <a:lnTo>
                    <a:pt x="464629" y="371170"/>
                  </a:lnTo>
                  <a:lnTo>
                    <a:pt x="467144" y="376529"/>
                  </a:lnTo>
                  <a:lnTo>
                    <a:pt x="476237" y="380352"/>
                  </a:lnTo>
                  <a:lnTo>
                    <a:pt x="494919" y="381787"/>
                  </a:lnTo>
                  <a:lnTo>
                    <a:pt x="512775" y="380568"/>
                  </a:lnTo>
                  <a:lnTo>
                    <a:pt x="525564" y="377113"/>
                  </a:lnTo>
                  <a:lnTo>
                    <a:pt x="533806" y="371703"/>
                  </a:lnTo>
                  <a:lnTo>
                    <a:pt x="538022" y="364629"/>
                  </a:lnTo>
                  <a:lnTo>
                    <a:pt x="539584" y="359524"/>
                  </a:lnTo>
                  <a:lnTo>
                    <a:pt x="538035" y="356692"/>
                  </a:lnTo>
                  <a:lnTo>
                    <a:pt x="536257" y="354876"/>
                  </a:lnTo>
                  <a:lnTo>
                    <a:pt x="528459" y="350850"/>
                  </a:lnTo>
                  <a:lnTo>
                    <a:pt x="517004" y="347853"/>
                  </a:lnTo>
                  <a:lnTo>
                    <a:pt x="506158" y="345401"/>
                  </a:lnTo>
                  <a:lnTo>
                    <a:pt x="500126" y="343039"/>
                  </a:lnTo>
                  <a:lnTo>
                    <a:pt x="499567" y="342442"/>
                  </a:lnTo>
                  <a:lnTo>
                    <a:pt x="499541" y="341439"/>
                  </a:lnTo>
                  <a:lnTo>
                    <a:pt x="500595" y="337947"/>
                  </a:lnTo>
                  <a:lnTo>
                    <a:pt x="503948" y="336181"/>
                  </a:lnTo>
                  <a:lnTo>
                    <a:pt x="512445" y="336169"/>
                  </a:lnTo>
                  <a:lnTo>
                    <a:pt x="517309" y="336524"/>
                  </a:lnTo>
                  <a:lnTo>
                    <a:pt x="520166" y="338696"/>
                  </a:lnTo>
                  <a:lnTo>
                    <a:pt x="520649" y="340334"/>
                  </a:lnTo>
                  <a:lnTo>
                    <a:pt x="520128" y="341922"/>
                  </a:lnTo>
                  <a:lnTo>
                    <a:pt x="542569" y="341922"/>
                  </a:lnTo>
                  <a:lnTo>
                    <a:pt x="542772" y="335521"/>
                  </a:lnTo>
                  <a:close/>
                </a:path>
                <a:path w="1636395" h="382270">
                  <a:moveTo>
                    <a:pt x="661339" y="327075"/>
                  </a:moveTo>
                  <a:lnTo>
                    <a:pt x="596544" y="327139"/>
                  </a:lnTo>
                  <a:lnTo>
                    <a:pt x="592645" y="339953"/>
                  </a:lnTo>
                  <a:lnTo>
                    <a:pt x="612381" y="339940"/>
                  </a:lnTo>
                  <a:lnTo>
                    <a:pt x="600290" y="379730"/>
                  </a:lnTo>
                  <a:lnTo>
                    <a:pt x="625602" y="379704"/>
                  </a:lnTo>
                  <a:lnTo>
                    <a:pt x="637705" y="339928"/>
                  </a:lnTo>
                  <a:lnTo>
                    <a:pt x="657440" y="339902"/>
                  </a:lnTo>
                  <a:lnTo>
                    <a:pt x="661339" y="327075"/>
                  </a:lnTo>
                  <a:close/>
                </a:path>
                <a:path w="1636395" h="382270">
                  <a:moveTo>
                    <a:pt x="815619" y="326910"/>
                  </a:moveTo>
                  <a:lnTo>
                    <a:pt x="777074" y="326948"/>
                  </a:lnTo>
                  <a:lnTo>
                    <a:pt x="754176" y="362242"/>
                  </a:lnTo>
                  <a:lnTo>
                    <a:pt x="754011" y="362242"/>
                  </a:lnTo>
                  <a:lnTo>
                    <a:pt x="752157" y="326961"/>
                  </a:lnTo>
                  <a:lnTo>
                    <a:pt x="713765" y="326999"/>
                  </a:lnTo>
                  <a:lnTo>
                    <a:pt x="697763" y="379742"/>
                  </a:lnTo>
                  <a:lnTo>
                    <a:pt x="719251" y="379730"/>
                  </a:lnTo>
                  <a:lnTo>
                    <a:pt x="731278" y="340029"/>
                  </a:lnTo>
                  <a:lnTo>
                    <a:pt x="731520" y="340029"/>
                  </a:lnTo>
                  <a:lnTo>
                    <a:pt x="734999" y="379844"/>
                  </a:lnTo>
                  <a:lnTo>
                    <a:pt x="759472" y="379831"/>
                  </a:lnTo>
                  <a:lnTo>
                    <a:pt x="787996" y="339991"/>
                  </a:lnTo>
                  <a:lnTo>
                    <a:pt x="788174" y="339991"/>
                  </a:lnTo>
                  <a:lnTo>
                    <a:pt x="776135" y="379806"/>
                  </a:lnTo>
                  <a:lnTo>
                    <a:pt x="799617" y="379780"/>
                  </a:lnTo>
                  <a:lnTo>
                    <a:pt x="815619" y="326910"/>
                  </a:lnTo>
                  <a:close/>
                </a:path>
                <a:path w="1636395" h="382270">
                  <a:moveTo>
                    <a:pt x="924852" y="327025"/>
                  </a:moveTo>
                  <a:lnTo>
                    <a:pt x="867206" y="327075"/>
                  </a:lnTo>
                  <a:lnTo>
                    <a:pt x="851090" y="379945"/>
                  </a:lnTo>
                  <a:lnTo>
                    <a:pt x="909040" y="379907"/>
                  </a:lnTo>
                  <a:lnTo>
                    <a:pt x="912418" y="369214"/>
                  </a:lnTo>
                  <a:lnTo>
                    <a:pt x="878941" y="369239"/>
                  </a:lnTo>
                  <a:lnTo>
                    <a:pt x="882142" y="358775"/>
                  </a:lnTo>
                  <a:lnTo>
                    <a:pt x="913206" y="358749"/>
                  </a:lnTo>
                  <a:lnTo>
                    <a:pt x="916317" y="348564"/>
                  </a:lnTo>
                  <a:lnTo>
                    <a:pt x="885240" y="348589"/>
                  </a:lnTo>
                  <a:lnTo>
                    <a:pt x="888453" y="337756"/>
                  </a:lnTo>
                  <a:lnTo>
                    <a:pt x="921613" y="337731"/>
                  </a:lnTo>
                  <a:lnTo>
                    <a:pt x="924852" y="327025"/>
                  </a:lnTo>
                  <a:close/>
                </a:path>
                <a:path w="1636395" h="382270">
                  <a:moveTo>
                    <a:pt x="1056474" y="326961"/>
                  </a:moveTo>
                  <a:lnTo>
                    <a:pt x="1034491" y="326974"/>
                  </a:lnTo>
                  <a:lnTo>
                    <a:pt x="1023772" y="362254"/>
                  </a:lnTo>
                  <a:lnTo>
                    <a:pt x="1023518" y="362254"/>
                  </a:lnTo>
                  <a:lnTo>
                    <a:pt x="1013980" y="326999"/>
                  </a:lnTo>
                  <a:lnTo>
                    <a:pt x="976947" y="327025"/>
                  </a:lnTo>
                  <a:lnTo>
                    <a:pt x="960805" y="379780"/>
                  </a:lnTo>
                  <a:lnTo>
                    <a:pt x="982814" y="379755"/>
                  </a:lnTo>
                  <a:lnTo>
                    <a:pt x="994321" y="342163"/>
                  </a:lnTo>
                  <a:lnTo>
                    <a:pt x="994486" y="342163"/>
                  </a:lnTo>
                  <a:lnTo>
                    <a:pt x="1004455" y="379742"/>
                  </a:lnTo>
                  <a:lnTo>
                    <a:pt x="1040384" y="379844"/>
                  </a:lnTo>
                  <a:lnTo>
                    <a:pt x="1056474" y="326961"/>
                  </a:lnTo>
                  <a:close/>
                </a:path>
                <a:path w="1636395" h="382270">
                  <a:moveTo>
                    <a:pt x="1094270" y="0"/>
                  </a:moveTo>
                  <a:lnTo>
                    <a:pt x="992606" y="0"/>
                  </a:lnTo>
                  <a:lnTo>
                    <a:pt x="910259" y="293966"/>
                  </a:lnTo>
                  <a:lnTo>
                    <a:pt x="1011923" y="293966"/>
                  </a:lnTo>
                  <a:lnTo>
                    <a:pt x="1094270" y="0"/>
                  </a:lnTo>
                  <a:close/>
                </a:path>
                <a:path w="1636395" h="382270">
                  <a:moveTo>
                    <a:pt x="1166177" y="326999"/>
                  </a:moveTo>
                  <a:lnTo>
                    <a:pt x="1101382" y="327050"/>
                  </a:lnTo>
                  <a:lnTo>
                    <a:pt x="1097483" y="339877"/>
                  </a:lnTo>
                  <a:lnTo>
                    <a:pt x="1117231" y="339864"/>
                  </a:lnTo>
                  <a:lnTo>
                    <a:pt x="1105115" y="379780"/>
                  </a:lnTo>
                  <a:lnTo>
                    <a:pt x="1130452" y="379755"/>
                  </a:lnTo>
                  <a:lnTo>
                    <a:pt x="1142542" y="339852"/>
                  </a:lnTo>
                  <a:lnTo>
                    <a:pt x="1162291" y="339826"/>
                  </a:lnTo>
                  <a:lnTo>
                    <a:pt x="1166177" y="326999"/>
                  </a:lnTo>
                  <a:close/>
                </a:path>
                <a:path w="1636395" h="382270">
                  <a:moveTo>
                    <a:pt x="1206512" y="79209"/>
                  </a:moveTo>
                  <a:lnTo>
                    <a:pt x="1104849" y="79209"/>
                  </a:lnTo>
                  <a:lnTo>
                    <a:pt x="1044549" y="293966"/>
                  </a:lnTo>
                  <a:lnTo>
                    <a:pt x="1146225" y="293966"/>
                  </a:lnTo>
                  <a:lnTo>
                    <a:pt x="1206512" y="79209"/>
                  </a:lnTo>
                  <a:close/>
                </a:path>
                <a:path w="1636395" h="382270">
                  <a:moveTo>
                    <a:pt x="1228572" y="0"/>
                  </a:moveTo>
                  <a:lnTo>
                    <a:pt x="1126909" y="0"/>
                  </a:lnTo>
                  <a:lnTo>
                    <a:pt x="1110361" y="58724"/>
                  </a:lnTo>
                  <a:lnTo>
                    <a:pt x="1212024" y="58724"/>
                  </a:lnTo>
                  <a:lnTo>
                    <a:pt x="1228572" y="0"/>
                  </a:lnTo>
                  <a:close/>
                </a:path>
                <a:path w="1636395" h="382270">
                  <a:moveTo>
                    <a:pt x="1274572" y="335394"/>
                  </a:moveTo>
                  <a:lnTo>
                    <a:pt x="1270533" y="330504"/>
                  </a:lnTo>
                  <a:lnTo>
                    <a:pt x="1261262" y="327380"/>
                  </a:lnTo>
                  <a:lnTo>
                    <a:pt x="1245717" y="326301"/>
                  </a:lnTo>
                  <a:lnTo>
                    <a:pt x="1229614" y="327304"/>
                  </a:lnTo>
                  <a:lnTo>
                    <a:pt x="1203464" y="349707"/>
                  </a:lnTo>
                  <a:lnTo>
                    <a:pt x="1205953" y="352196"/>
                  </a:lnTo>
                  <a:lnTo>
                    <a:pt x="1213954" y="356196"/>
                  </a:lnTo>
                  <a:lnTo>
                    <a:pt x="1225677" y="359244"/>
                  </a:lnTo>
                  <a:lnTo>
                    <a:pt x="1236675" y="361746"/>
                  </a:lnTo>
                  <a:lnTo>
                    <a:pt x="1242517" y="364159"/>
                  </a:lnTo>
                  <a:lnTo>
                    <a:pt x="1242987" y="364820"/>
                  </a:lnTo>
                  <a:lnTo>
                    <a:pt x="1243164" y="365620"/>
                  </a:lnTo>
                  <a:lnTo>
                    <a:pt x="1241602" y="370814"/>
                  </a:lnTo>
                  <a:lnTo>
                    <a:pt x="1235583" y="371894"/>
                  </a:lnTo>
                  <a:lnTo>
                    <a:pt x="1226997" y="371906"/>
                  </a:lnTo>
                  <a:lnTo>
                    <a:pt x="1222667" y="371182"/>
                  </a:lnTo>
                  <a:lnTo>
                    <a:pt x="1220254" y="368414"/>
                  </a:lnTo>
                  <a:lnTo>
                    <a:pt x="1220254" y="366293"/>
                  </a:lnTo>
                  <a:lnTo>
                    <a:pt x="1220914" y="364934"/>
                  </a:lnTo>
                  <a:lnTo>
                    <a:pt x="1197419" y="364972"/>
                  </a:lnTo>
                  <a:lnTo>
                    <a:pt x="1196416" y="371043"/>
                  </a:lnTo>
                  <a:lnTo>
                    <a:pt x="1198943" y="376402"/>
                  </a:lnTo>
                  <a:lnTo>
                    <a:pt x="1208024" y="380212"/>
                  </a:lnTo>
                  <a:lnTo>
                    <a:pt x="1226705" y="381660"/>
                  </a:lnTo>
                  <a:lnTo>
                    <a:pt x="1244561" y="380441"/>
                  </a:lnTo>
                  <a:lnTo>
                    <a:pt x="1257363" y="376986"/>
                  </a:lnTo>
                  <a:lnTo>
                    <a:pt x="1265605" y="371576"/>
                  </a:lnTo>
                  <a:lnTo>
                    <a:pt x="1269822" y="364502"/>
                  </a:lnTo>
                  <a:lnTo>
                    <a:pt x="1271371" y="359397"/>
                  </a:lnTo>
                  <a:lnTo>
                    <a:pt x="1269834" y="356565"/>
                  </a:lnTo>
                  <a:lnTo>
                    <a:pt x="1268044" y="354761"/>
                  </a:lnTo>
                  <a:lnTo>
                    <a:pt x="1260246" y="350735"/>
                  </a:lnTo>
                  <a:lnTo>
                    <a:pt x="1248803" y="347713"/>
                  </a:lnTo>
                  <a:lnTo>
                    <a:pt x="1237945" y="345262"/>
                  </a:lnTo>
                  <a:lnTo>
                    <a:pt x="1231912" y="342912"/>
                  </a:lnTo>
                  <a:lnTo>
                    <a:pt x="1231353" y="342315"/>
                  </a:lnTo>
                  <a:lnTo>
                    <a:pt x="1231328" y="341312"/>
                  </a:lnTo>
                  <a:lnTo>
                    <a:pt x="1232395" y="337820"/>
                  </a:lnTo>
                  <a:lnTo>
                    <a:pt x="1235748" y="336054"/>
                  </a:lnTo>
                  <a:lnTo>
                    <a:pt x="1244231" y="336042"/>
                  </a:lnTo>
                  <a:lnTo>
                    <a:pt x="1249095" y="336397"/>
                  </a:lnTo>
                  <a:lnTo>
                    <a:pt x="1251966" y="338569"/>
                  </a:lnTo>
                  <a:lnTo>
                    <a:pt x="1252448" y="340207"/>
                  </a:lnTo>
                  <a:lnTo>
                    <a:pt x="1251927" y="341795"/>
                  </a:lnTo>
                  <a:lnTo>
                    <a:pt x="1274356" y="341795"/>
                  </a:lnTo>
                  <a:lnTo>
                    <a:pt x="1274572" y="335394"/>
                  </a:lnTo>
                  <a:close/>
                </a:path>
                <a:path w="1636395" h="382270">
                  <a:moveTo>
                    <a:pt x="1569110" y="292595"/>
                  </a:moveTo>
                  <a:lnTo>
                    <a:pt x="1561922" y="280936"/>
                  </a:lnTo>
                  <a:lnTo>
                    <a:pt x="1561668" y="280530"/>
                  </a:lnTo>
                  <a:lnTo>
                    <a:pt x="1565554" y="280060"/>
                  </a:lnTo>
                  <a:lnTo>
                    <a:pt x="1568500" y="277634"/>
                  </a:lnTo>
                  <a:lnTo>
                    <a:pt x="1568500" y="276504"/>
                  </a:lnTo>
                  <a:lnTo>
                    <a:pt x="1568500" y="268528"/>
                  </a:lnTo>
                  <a:lnTo>
                    <a:pt x="1568500" y="267182"/>
                  </a:lnTo>
                  <a:lnTo>
                    <a:pt x="1565300" y="264096"/>
                  </a:lnTo>
                  <a:lnTo>
                    <a:pt x="1563281" y="264096"/>
                  </a:lnTo>
                  <a:lnTo>
                    <a:pt x="1563281" y="268655"/>
                  </a:lnTo>
                  <a:lnTo>
                    <a:pt x="1563281" y="276301"/>
                  </a:lnTo>
                  <a:lnTo>
                    <a:pt x="1559725" y="276504"/>
                  </a:lnTo>
                  <a:lnTo>
                    <a:pt x="1552689" y="276504"/>
                  </a:lnTo>
                  <a:lnTo>
                    <a:pt x="1552689" y="268528"/>
                  </a:lnTo>
                  <a:lnTo>
                    <a:pt x="1560906" y="268528"/>
                  </a:lnTo>
                  <a:lnTo>
                    <a:pt x="1563281" y="268655"/>
                  </a:lnTo>
                  <a:lnTo>
                    <a:pt x="1563281" y="264096"/>
                  </a:lnTo>
                  <a:lnTo>
                    <a:pt x="1547710" y="264096"/>
                  </a:lnTo>
                  <a:lnTo>
                    <a:pt x="1547710" y="292595"/>
                  </a:lnTo>
                  <a:lnTo>
                    <a:pt x="1552689" y="292595"/>
                  </a:lnTo>
                  <a:lnTo>
                    <a:pt x="1552689" y="280936"/>
                  </a:lnTo>
                  <a:lnTo>
                    <a:pt x="1556499" y="280936"/>
                  </a:lnTo>
                  <a:lnTo>
                    <a:pt x="1563624" y="292595"/>
                  </a:lnTo>
                  <a:lnTo>
                    <a:pt x="1569110" y="292595"/>
                  </a:lnTo>
                  <a:close/>
                </a:path>
                <a:path w="1636395" h="382270">
                  <a:moveTo>
                    <a:pt x="1585061" y="278409"/>
                  </a:moveTo>
                  <a:lnTo>
                    <a:pt x="1582889" y="267665"/>
                  </a:lnTo>
                  <a:lnTo>
                    <a:pt x="1580159" y="263626"/>
                  </a:lnTo>
                  <a:lnTo>
                    <a:pt x="1580159" y="278409"/>
                  </a:lnTo>
                  <a:lnTo>
                    <a:pt x="1578368" y="287261"/>
                  </a:lnTo>
                  <a:lnTo>
                    <a:pt x="1573504" y="294487"/>
                  </a:lnTo>
                  <a:lnTo>
                    <a:pt x="1566278" y="299351"/>
                  </a:lnTo>
                  <a:lnTo>
                    <a:pt x="1557426" y="301142"/>
                  </a:lnTo>
                  <a:lnTo>
                    <a:pt x="1548574" y="299351"/>
                  </a:lnTo>
                  <a:lnTo>
                    <a:pt x="1541348" y="294487"/>
                  </a:lnTo>
                  <a:lnTo>
                    <a:pt x="1536484" y="287261"/>
                  </a:lnTo>
                  <a:lnTo>
                    <a:pt x="1534693" y="278409"/>
                  </a:lnTo>
                  <a:lnTo>
                    <a:pt x="1536484" y="269557"/>
                  </a:lnTo>
                  <a:lnTo>
                    <a:pt x="1541348" y="262331"/>
                  </a:lnTo>
                  <a:lnTo>
                    <a:pt x="1548574" y="257467"/>
                  </a:lnTo>
                  <a:lnTo>
                    <a:pt x="1557426" y="255676"/>
                  </a:lnTo>
                  <a:lnTo>
                    <a:pt x="1566278" y="257467"/>
                  </a:lnTo>
                  <a:lnTo>
                    <a:pt x="1573504" y="262331"/>
                  </a:lnTo>
                  <a:lnTo>
                    <a:pt x="1578368" y="269557"/>
                  </a:lnTo>
                  <a:lnTo>
                    <a:pt x="1580159" y="278409"/>
                  </a:lnTo>
                  <a:lnTo>
                    <a:pt x="1580159" y="263626"/>
                  </a:lnTo>
                  <a:lnTo>
                    <a:pt x="1576959" y="258876"/>
                  </a:lnTo>
                  <a:lnTo>
                    <a:pt x="1572209" y="255676"/>
                  </a:lnTo>
                  <a:lnTo>
                    <a:pt x="1568170" y="252945"/>
                  </a:lnTo>
                  <a:lnTo>
                    <a:pt x="1557426" y="250774"/>
                  </a:lnTo>
                  <a:lnTo>
                    <a:pt x="1546682" y="252945"/>
                  </a:lnTo>
                  <a:lnTo>
                    <a:pt x="1537893" y="258876"/>
                  </a:lnTo>
                  <a:lnTo>
                    <a:pt x="1531962" y="267665"/>
                  </a:lnTo>
                  <a:lnTo>
                    <a:pt x="1529791" y="278409"/>
                  </a:lnTo>
                  <a:lnTo>
                    <a:pt x="1531962" y="289153"/>
                  </a:lnTo>
                  <a:lnTo>
                    <a:pt x="1537893" y="297942"/>
                  </a:lnTo>
                  <a:lnTo>
                    <a:pt x="1546682" y="303872"/>
                  </a:lnTo>
                  <a:lnTo>
                    <a:pt x="1557426" y="306044"/>
                  </a:lnTo>
                  <a:lnTo>
                    <a:pt x="1568170" y="303872"/>
                  </a:lnTo>
                  <a:lnTo>
                    <a:pt x="1572209" y="301142"/>
                  </a:lnTo>
                  <a:lnTo>
                    <a:pt x="1576959" y="297942"/>
                  </a:lnTo>
                  <a:lnTo>
                    <a:pt x="1582889" y="289153"/>
                  </a:lnTo>
                  <a:lnTo>
                    <a:pt x="1585061" y="278409"/>
                  </a:lnTo>
                  <a:close/>
                </a:path>
                <a:path w="1636395" h="382270">
                  <a:moveTo>
                    <a:pt x="1636064" y="79209"/>
                  </a:moveTo>
                  <a:lnTo>
                    <a:pt x="1532039" y="79209"/>
                  </a:lnTo>
                  <a:lnTo>
                    <a:pt x="1476870" y="198208"/>
                  </a:lnTo>
                  <a:lnTo>
                    <a:pt x="1478445" y="79209"/>
                  </a:lnTo>
                  <a:lnTo>
                    <a:pt x="1394790" y="79209"/>
                  </a:lnTo>
                  <a:lnTo>
                    <a:pt x="1375600" y="79209"/>
                  </a:lnTo>
                  <a:lnTo>
                    <a:pt x="1339608" y="79209"/>
                  </a:lnTo>
                  <a:lnTo>
                    <a:pt x="1353019" y="31521"/>
                  </a:lnTo>
                  <a:lnTo>
                    <a:pt x="1251356" y="31521"/>
                  </a:lnTo>
                  <a:lnTo>
                    <a:pt x="1196200" y="227368"/>
                  </a:lnTo>
                  <a:lnTo>
                    <a:pt x="1194193" y="235419"/>
                  </a:lnTo>
                  <a:lnTo>
                    <a:pt x="1192847" y="243078"/>
                  </a:lnTo>
                  <a:lnTo>
                    <a:pt x="1192098" y="250355"/>
                  </a:lnTo>
                  <a:lnTo>
                    <a:pt x="1191856" y="257302"/>
                  </a:lnTo>
                  <a:lnTo>
                    <a:pt x="1194117" y="272338"/>
                  </a:lnTo>
                  <a:lnTo>
                    <a:pt x="1201318" y="283908"/>
                  </a:lnTo>
                  <a:lnTo>
                    <a:pt x="1214132" y="291338"/>
                  </a:lnTo>
                  <a:lnTo>
                    <a:pt x="1233233" y="293966"/>
                  </a:lnTo>
                  <a:lnTo>
                    <a:pt x="1323860" y="293966"/>
                  </a:lnTo>
                  <a:lnTo>
                    <a:pt x="1338834" y="241160"/>
                  </a:lnTo>
                  <a:lnTo>
                    <a:pt x="1303375" y="241160"/>
                  </a:lnTo>
                  <a:lnTo>
                    <a:pt x="1299425" y="237998"/>
                  </a:lnTo>
                  <a:lnTo>
                    <a:pt x="1299425" y="223418"/>
                  </a:lnTo>
                  <a:lnTo>
                    <a:pt x="1301013" y="215544"/>
                  </a:lnTo>
                  <a:lnTo>
                    <a:pt x="1302981" y="209245"/>
                  </a:lnTo>
                  <a:lnTo>
                    <a:pt x="1325829" y="127673"/>
                  </a:lnTo>
                  <a:lnTo>
                    <a:pt x="1380045" y="127673"/>
                  </a:lnTo>
                  <a:lnTo>
                    <a:pt x="1395298" y="293966"/>
                  </a:lnTo>
                  <a:lnTo>
                    <a:pt x="1362570" y="320090"/>
                  </a:lnTo>
                  <a:lnTo>
                    <a:pt x="1352880" y="320167"/>
                  </a:lnTo>
                  <a:lnTo>
                    <a:pt x="1344472" y="319963"/>
                  </a:lnTo>
                  <a:lnTo>
                    <a:pt x="1328267" y="378320"/>
                  </a:lnTo>
                  <a:lnTo>
                    <a:pt x="1397660" y="378383"/>
                  </a:lnTo>
                  <a:lnTo>
                    <a:pt x="1447215" y="362369"/>
                  </a:lnTo>
                  <a:lnTo>
                    <a:pt x="1487893" y="312089"/>
                  </a:lnTo>
                  <a:lnTo>
                    <a:pt x="1636064" y="792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0969" y="5997406"/>
            <a:ext cx="6974205" cy="225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163955">
              <a:lnSpc>
                <a:spcPct val="1203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800" b="1" spc="-4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Annual</a:t>
            </a:r>
            <a:r>
              <a:rPr sz="1800" b="1" spc="-4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Enrollment</a:t>
            </a:r>
            <a:r>
              <a:rPr sz="1800" b="1" spc="-3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window</a:t>
            </a:r>
            <a:r>
              <a:rPr sz="1800" b="1" spc="-4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is</a:t>
            </a:r>
            <a:r>
              <a:rPr sz="1800" b="1" spc="-3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800" b="1" spc="-40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800" b="1" spc="-20" dirty="0">
                <a:solidFill>
                  <a:srgbClr val="C5539E"/>
                </a:solidFill>
                <a:latin typeface="Fidelity Sans 2"/>
                <a:cs typeface="Fidelity Sans 2"/>
              </a:rPr>
              <a:t>START</a:t>
            </a:r>
            <a:r>
              <a:rPr sz="1800" b="1" spc="-35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8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DATE&gt;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until</a:t>
            </a:r>
            <a:r>
              <a:rPr sz="1800" b="1" spc="-1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8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C5539E"/>
                </a:solidFill>
                <a:latin typeface="Fidelity Sans 2"/>
                <a:cs typeface="Fidelity Sans 2"/>
              </a:rPr>
              <a:t>END</a:t>
            </a:r>
            <a:r>
              <a:rPr sz="18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 DATE&gt;</a:t>
            </a:r>
            <a:r>
              <a:rPr sz="1800" b="1" spc="-10" dirty="0">
                <a:solidFill>
                  <a:srgbClr val="231F20"/>
                </a:solidFill>
                <a:latin typeface="Fidelity Sans 2"/>
                <a:cs typeface="Fidelity Sans 2"/>
              </a:rPr>
              <a:t>.</a:t>
            </a:r>
            <a:endParaRPr sz="1800">
              <a:latin typeface="Fidelity Sans 2"/>
              <a:cs typeface="Fidelity Sans 2"/>
            </a:endParaRPr>
          </a:p>
          <a:p>
            <a:pPr marL="38100" marR="30480" indent="-635">
              <a:lnSpc>
                <a:spcPct val="101200"/>
              </a:lnSpc>
              <a:spcBef>
                <a:spcPts val="1420"/>
              </a:spcBef>
            </a:pPr>
            <a:r>
              <a:rPr sz="1400" spc="-35" dirty="0">
                <a:solidFill>
                  <a:srgbClr val="231F20"/>
                </a:solidFill>
                <a:latin typeface="Fidelity Sans 2"/>
                <a:cs typeface="Fidelity Sans 2"/>
              </a:rPr>
              <a:t>Now’s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a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great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time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check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selections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and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make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sure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they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fit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life.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NetBenefits</a:t>
            </a:r>
            <a:r>
              <a:rPr sz="1200" spc="-15" baseline="31250" dirty="0">
                <a:solidFill>
                  <a:srgbClr val="231F20"/>
                </a:solidFill>
                <a:latin typeface="Fidelity Sans 2"/>
                <a:cs typeface="Fidelity Sans 2"/>
              </a:rPr>
              <a:t>®</a:t>
            </a:r>
            <a:r>
              <a:rPr sz="1200" spc="750" baseline="312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will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soon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have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everything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need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help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compare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and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enroll.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 You’ll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also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find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personalized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guidance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1400" spc="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help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get</a:t>
            </a:r>
            <a:r>
              <a:rPr sz="1400" spc="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the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most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from</a:t>
            </a:r>
            <a:r>
              <a:rPr sz="1400" spc="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benefits.</a:t>
            </a:r>
            <a:endParaRPr sz="1400">
              <a:latin typeface="Fidelity Sans 2"/>
              <a:cs typeface="Fidelity Sans 2"/>
            </a:endParaRPr>
          </a:p>
          <a:p>
            <a:pPr>
              <a:lnSpc>
                <a:spcPct val="100000"/>
              </a:lnSpc>
              <a:spcBef>
                <a:spcPts val="1095"/>
              </a:spcBef>
            </a:pPr>
            <a:endParaRPr sz="1400">
              <a:latin typeface="Fidelity Sans 2"/>
              <a:cs typeface="Fidelity Sans 2"/>
            </a:endParaRPr>
          </a:p>
          <a:p>
            <a:pPr marL="1040765" marR="3004185">
              <a:lnSpc>
                <a:spcPts val="1500"/>
              </a:lnSpc>
              <a:spcBef>
                <a:spcPts val="5"/>
              </a:spcBef>
            </a:pP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Scan</a:t>
            </a:r>
            <a:r>
              <a:rPr sz="1300" b="1" spc="-15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to</a:t>
            </a:r>
            <a:r>
              <a:rPr sz="1300" b="1" spc="-15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enroll</a:t>
            </a:r>
            <a:r>
              <a:rPr sz="1300" b="1" spc="-15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or</a:t>
            </a:r>
            <a:r>
              <a:rPr sz="1300" b="1" spc="-10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spc="-20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visit </a:t>
            </a:r>
            <a:r>
              <a:rPr sz="1300" b="1" spc="-10" dirty="0">
                <a:solidFill>
                  <a:srgbClr val="231F20"/>
                </a:solidFill>
                <a:latin typeface="Fidelity Sans 2 SemiBold"/>
                <a:cs typeface="Fidelity Sans 2 SemiBold"/>
                <a:hlinkClick r:id="rId4"/>
              </a:rPr>
              <a:t>www.NetBenefits.com/healthbenefits</a:t>
            </a:r>
            <a:endParaRPr sz="1300">
              <a:latin typeface="Fidelity Sans 2 SemiBold"/>
              <a:cs typeface="Fidelity Sans 2 SemiBold"/>
            </a:endParaRPr>
          </a:p>
        </p:txBody>
      </p:sp>
      <p:pic>
        <p:nvPicPr>
          <p:cNvPr id="27" name="Picture 2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AE137D4-4334-1769-E7E5-7724B41525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44" y="7636256"/>
            <a:ext cx="857704" cy="8577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2A7AEA-5081-4B39-A883-58FFE4FF5B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b3e1cb-243a-41b3-95e3-8abb8797ba83"/>
    <ds:schemaRef ds:uri="5179a9d5-01ba-45cf-b8d8-b43f52e9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5F3180-FF0F-43FE-8279-75055D6BE4C7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2e75aa9c-4c04-4898-9e14-423cc7328f07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982a79da-e63c-48f9-a187-623ccfda906c"/>
    <ds:schemaRef ds:uri="5179a9d5-01ba-45cf-b8d8-b43f52e9d929"/>
    <ds:schemaRef ds:uri="45b3e1cb-243a-41b3-95e3-8abb8797ba83"/>
  </ds:schemaRefs>
</ds:datastoreItem>
</file>

<file path=customXml/itemProps3.xml><?xml version="1.0" encoding="utf-8"?>
<ds:datastoreItem xmlns:ds="http://schemas.openxmlformats.org/officeDocument/2006/customXml" ds:itemID="{AABCDC6B-9B26-45EE-AE6E-CF17E9742D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150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Fidelity Slab Light</vt:lpstr>
      <vt:lpstr>Fidelity Sans 2</vt:lpstr>
      <vt:lpstr>Fidelity Sans 2 Light</vt:lpstr>
      <vt:lpstr>Calibri</vt:lpstr>
      <vt:lpstr>Fidelity Sans 2 SemiBold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Gillen, Courtney</dc:creator>
  <cp:lastModifiedBy>Gillen, Courtney</cp:lastModifiedBy>
  <cp:revision>2</cp:revision>
  <dcterms:created xsi:type="dcterms:W3CDTF">2025-08-27T20:46:54Z</dcterms:created>
  <dcterms:modified xsi:type="dcterms:W3CDTF">2026-08-05T20:50:01Z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2025-08-27T00:00:00Z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0x010100513C9B8F95F8A24E8F14FC0A24890755</vt:lpwstr>
  </property>
  <property fmtid="{D5CDD505-2E9C-101B-9397-08002B2CF9AE}" pid="7" name="MediaServiceImageTags">
    <vt:lpwstr/>
  </property>
  <property fmtid="{D5CDD505-2E9C-101B-9397-08002B2CF9AE}" pid="8" name="MSIP_Label_526cd327-f806-4fe6-bd83-ee274c8a0858_Enabled">
    <vt:lpwstr>true</vt:lpwstr>
  </property>
  <property fmtid="{D5CDD505-2E9C-101B-9397-08002B2CF9AE}" pid="9" name="MSIP_Label_526cd327-f806-4fe6-bd83-ee274c8a0858_SetDate">
    <vt:lpwstr>2026-08-05T20:49:58Z</vt:lpwstr>
  </property>
  <property fmtid="{D5CDD505-2E9C-101B-9397-08002B2CF9AE}" pid="10" name="MSIP_Label_526cd327-f806-4fe6-bd83-ee274c8a0858_Method">
    <vt:lpwstr>Privileged</vt:lpwstr>
  </property>
  <property fmtid="{D5CDD505-2E9C-101B-9397-08002B2CF9AE}" pid="11" name="MSIP_Label_526cd327-f806-4fe6-bd83-ee274c8a0858_Name">
    <vt:lpwstr>Public</vt:lpwstr>
  </property>
  <property fmtid="{D5CDD505-2E9C-101B-9397-08002B2CF9AE}" pid="12" name="MSIP_Label_526cd327-f806-4fe6-bd83-ee274c8a0858_SiteId">
    <vt:lpwstr>7521acbc-a68c-41e5-a975-1cf83066dd19</vt:lpwstr>
  </property>
  <property fmtid="{D5CDD505-2E9C-101B-9397-08002B2CF9AE}" pid="13" name="MSIP_Label_526cd327-f806-4fe6-bd83-ee274c8a0858_ActionId">
    <vt:lpwstr>0082d410-7104-4243-9948-e79b4ead4fc7</vt:lpwstr>
  </property>
  <property fmtid="{D5CDD505-2E9C-101B-9397-08002B2CF9AE}" pid="14" name="MSIP_Label_526cd327-f806-4fe6-bd83-ee274c8a0858_ContentBits">
    <vt:lpwstr>0</vt:lpwstr>
  </property>
  <property fmtid="{D5CDD505-2E9C-101B-9397-08002B2CF9AE}" pid="15" name="MSIP_Label_526cd327-f806-4fe6-bd83-ee274c8a0858_Tag">
    <vt:lpwstr>10, 0, 1, 1</vt:lpwstr>
  </property>
</Properties>
</file>