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60" r:id="rId4"/>
  </p:sldMasterIdLst>
  <p:notesMasterIdLst>
    <p:notesMasterId r:id="rId7"/>
  </p:notesMasterIdLst>
  <p:sldIdLst>
    <p:sldId id="259" r:id="rId5"/>
    <p:sldId id="262" r:id="rId6"/>
  </p:sldIdLst>
  <p:sldSz cx="6400800" cy="4572000"/>
  <p:notesSz cx="6858000" cy="9144000"/>
  <p:embeddedFontLst>
    <p:embeddedFont>
      <p:font typeface="Fidelity Sans 2" panose="020B0504050501040104" pitchFamily="34" charset="0"/>
      <p:regular r:id="rId8"/>
      <p:bold r:id="rId9"/>
      <p:italic r:id="rId10"/>
      <p:boldItalic r:id="rId11"/>
    </p:embeddedFont>
    <p:embeddedFont>
      <p:font typeface="Fidelity Sans 2 Light" panose="020B0404050501040104" pitchFamily="34" charset="0"/>
      <p:regular r:id="rId12"/>
      <p:italic r:id="rId13"/>
    </p:embeddedFont>
    <p:embeddedFont>
      <p:font typeface="Fidelity Slab Light" panose="02060404050501040104" pitchFamily="18" charset="0"/>
      <p:regular r:id="rId14"/>
      <p:italic r:id="rId1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368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34"/>
    <p:restoredTop sz="94796"/>
  </p:normalViewPr>
  <p:slideViewPr>
    <p:cSldViewPr snapToGrid="0">
      <p:cViewPr varScale="1">
        <p:scale>
          <a:sx n="105" d="100"/>
          <a:sy n="105" d="100"/>
        </p:scale>
        <p:origin x="10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en, Courtney" userId="c81dfabd-b97d-47f2-a17a-054fed36ab81" providerId="ADAL" clId="{A8BD3F5D-AA02-4DBE-B6FC-02762FDA6FCB}"/>
    <pc:docChg chg="mod modSld modMainMaster">
      <pc:chgData name="Gillen, Courtney" userId="c81dfabd-b97d-47f2-a17a-054fed36ab81" providerId="ADAL" clId="{A8BD3F5D-AA02-4DBE-B6FC-02762FDA6FCB}" dt="2026-08-05T20:56:26.031" v="5" actId="33475"/>
      <pc:docMkLst>
        <pc:docMk/>
      </pc:docMkLst>
      <pc:sldChg chg="modSp mod">
        <pc:chgData name="Gillen, Courtney" userId="c81dfabd-b97d-47f2-a17a-054fed36ab81" providerId="ADAL" clId="{A8BD3F5D-AA02-4DBE-B6FC-02762FDA6FCB}" dt="2026-07-08T19:23:44.780" v="3" actId="20577"/>
        <pc:sldMkLst>
          <pc:docMk/>
          <pc:sldMk cId="2945410773" sldId="262"/>
        </pc:sldMkLst>
        <pc:spChg chg="mod">
          <ac:chgData name="Gillen, Courtney" userId="c81dfabd-b97d-47f2-a17a-054fed36ab81" providerId="ADAL" clId="{A8BD3F5D-AA02-4DBE-B6FC-02762FDA6FCB}" dt="2026-07-08T19:23:44.780" v="3" actId="20577"/>
          <ac:spMkLst>
            <pc:docMk/>
            <pc:sldMk cId="2945410773" sldId="262"/>
            <ac:spMk id="12" creationId="{352BD753-4569-0D35-3D7F-B8F63CFF0DEF}"/>
          </ac:spMkLst>
        </pc:spChg>
      </pc:sldChg>
      <pc:sldMasterChg chg="delSp mod">
        <pc:chgData name="Gillen, Courtney" userId="c81dfabd-b97d-47f2-a17a-054fed36ab81" providerId="ADAL" clId="{A8BD3F5D-AA02-4DBE-B6FC-02762FDA6FCB}" dt="2026-08-05T20:56:26.029" v="4" actId="33475"/>
        <pc:sldMasterMkLst>
          <pc:docMk/>
          <pc:sldMasterMk cId="3237334977" sldId="2147483660"/>
        </pc:sldMasterMkLst>
        <pc:spChg chg="del">
          <ac:chgData name="Gillen, Courtney" userId="c81dfabd-b97d-47f2-a17a-054fed36ab81" providerId="ADAL" clId="{A8BD3F5D-AA02-4DBE-B6FC-02762FDA6FCB}" dt="2026-08-05T20:56:26.029" v="4" actId="33475"/>
          <ac:spMkLst>
            <pc:docMk/>
            <pc:sldMasterMk cId="3237334977" sldId="2147483660"/>
            <ac:spMk id="8" creationId="{76BBF371-857C-472B-788B-F1CBB135FCEB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CAB5A-A54E-544A-B254-7E24DC7FD81E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68413" y="1143000"/>
            <a:ext cx="43211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4F60A5-3F21-7E4B-BEFF-4017EE5DF1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290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4F60A5-3F21-7E4B-BEFF-4017EE5DF1A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089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" y="748242"/>
            <a:ext cx="5440680" cy="1591733"/>
          </a:xfrm>
        </p:spPr>
        <p:txBody>
          <a:bodyPr anchor="b"/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0100" y="2401359"/>
            <a:ext cx="4800600" cy="1103841"/>
          </a:xfrm>
        </p:spPr>
        <p:txBody>
          <a:bodyPr/>
          <a:lstStyle>
            <a:lvl1pPr marL="0" indent="0" algn="ctr">
              <a:buNone/>
              <a:defRPr sz="1600"/>
            </a:lvl1pPr>
            <a:lvl2pPr marL="304815" indent="0" algn="ctr">
              <a:buNone/>
              <a:defRPr sz="1333"/>
            </a:lvl2pPr>
            <a:lvl3pPr marL="609630" indent="0" algn="ctr">
              <a:buNone/>
              <a:defRPr sz="1200"/>
            </a:lvl3pPr>
            <a:lvl4pPr marL="914446" indent="0" algn="ctr">
              <a:buNone/>
              <a:defRPr sz="1067"/>
            </a:lvl4pPr>
            <a:lvl5pPr marL="1219261" indent="0" algn="ctr">
              <a:buNone/>
              <a:defRPr sz="1067"/>
            </a:lvl5pPr>
            <a:lvl6pPr marL="1524076" indent="0" algn="ctr">
              <a:buNone/>
              <a:defRPr sz="1067"/>
            </a:lvl6pPr>
            <a:lvl7pPr marL="1828891" indent="0" algn="ctr">
              <a:buNone/>
              <a:defRPr sz="1067"/>
            </a:lvl7pPr>
            <a:lvl8pPr marL="2133707" indent="0" algn="ctr">
              <a:buNone/>
              <a:defRPr sz="1067"/>
            </a:lvl8pPr>
            <a:lvl9pPr marL="2438522" indent="0" algn="ctr">
              <a:buNone/>
              <a:defRPr sz="106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013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603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580573" y="243416"/>
            <a:ext cx="1380173" cy="387455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" y="243416"/>
            <a:ext cx="4060508" cy="387455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32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2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22" y="1139826"/>
            <a:ext cx="5520690" cy="19018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6722" y="3059643"/>
            <a:ext cx="5520690" cy="1000125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1pPr>
            <a:lvl2pPr marL="304815" indent="0">
              <a:buNone/>
              <a:defRPr sz="1333">
                <a:solidFill>
                  <a:schemeClr val="tx1">
                    <a:tint val="82000"/>
                  </a:schemeClr>
                </a:solidFill>
              </a:defRPr>
            </a:lvl2pPr>
            <a:lvl3pPr marL="60963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3pPr>
            <a:lvl4pPr marL="914446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4pPr>
            <a:lvl5pPr marL="1219261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5pPr>
            <a:lvl6pPr marL="1524076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6pPr>
            <a:lvl7pPr marL="1828891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7pPr>
            <a:lvl8pPr marL="2133707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8pPr>
            <a:lvl9pPr marL="2438522" indent="0">
              <a:buNone/>
              <a:defRPr sz="106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314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5" y="1217083"/>
            <a:ext cx="272034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405" y="1217083"/>
            <a:ext cx="2720340" cy="29008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04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243417"/>
            <a:ext cx="5520690" cy="88370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889" y="1120775"/>
            <a:ext cx="2707838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889" y="1670050"/>
            <a:ext cx="2707838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40405" y="1120775"/>
            <a:ext cx="2721174" cy="549275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40405" y="1670050"/>
            <a:ext cx="2721174" cy="2456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02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36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89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304800"/>
            <a:ext cx="2064425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1174" y="658284"/>
            <a:ext cx="3240405" cy="3249083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1371600"/>
            <a:ext cx="2064425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228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889" y="304800"/>
            <a:ext cx="2064425" cy="1066800"/>
          </a:xfrm>
        </p:spPr>
        <p:txBody>
          <a:bodyPr anchor="b"/>
          <a:lstStyle>
            <a:lvl1pPr>
              <a:defRPr sz="21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21174" y="658284"/>
            <a:ext cx="3240405" cy="3249083"/>
          </a:xfrm>
        </p:spPr>
        <p:txBody>
          <a:bodyPr anchor="t"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0889" y="1371600"/>
            <a:ext cx="2064425" cy="2541059"/>
          </a:xfrm>
        </p:spPr>
        <p:txBody>
          <a:bodyPr/>
          <a:lstStyle>
            <a:lvl1pPr marL="0" indent="0">
              <a:buNone/>
              <a:defRPr sz="1067"/>
            </a:lvl1pPr>
            <a:lvl2pPr marL="304815" indent="0">
              <a:buNone/>
              <a:defRPr sz="933"/>
            </a:lvl2pPr>
            <a:lvl3pPr marL="609630" indent="0">
              <a:buNone/>
              <a:defRPr sz="800"/>
            </a:lvl3pPr>
            <a:lvl4pPr marL="914446" indent="0">
              <a:buNone/>
              <a:defRPr sz="667"/>
            </a:lvl4pPr>
            <a:lvl5pPr marL="1219261" indent="0">
              <a:buNone/>
              <a:defRPr sz="667"/>
            </a:lvl5pPr>
            <a:lvl6pPr marL="1524076" indent="0">
              <a:buNone/>
              <a:defRPr sz="667"/>
            </a:lvl6pPr>
            <a:lvl7pPr marL="1828891" indent="0">
              <a:buNone/>
              <a:defRPr sz="667"/>
            </a:lvl7pPr>
            <a:lvl8pPr marL="2133707" indent="0">
              <a:buNone/>
              <a:defRPr sz="667"/>
            </a:lvl8pPr>
            <a:lvl9pPr marL="2438522" indent="0">
              <a:buNone/>
              <a:defRPr sz="6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46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" y="243417"/>
            <a:ext cx="5520690" cy="8837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" y="1217083"/>
            <a:ext cx="5520690" cy="29008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0055" y="4237568"/>
            <a:ext cx="14401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D34ECE-DDC3-0640-830D-398EE89F6CF2}" type="datetimeFigureOut">
              <a:rPr lang="en-US" smtClean="0"/>
              <a:t>08/05/2026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20265" y="4237568"/>
            <a:ext cx="216027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20565" y="4237568"/>
            <a:ext cx="144018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5639DE6-F101-B948-A3E2-0395C2037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334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3.jp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B46C9A-D6F9-69F7-07EB-CA6B16B055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6400800" cy="4572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C312803-B538-3F0B-8C8B-E42CA5416009}"/>
              </a:ext>
            </a:extLst>
          </p:cNvPr>
          <p:cNvSpPr txBox="1"/>
          <p:nvPr/>
        </p:nvSpPr>
        <p:spPr>
          <a:xfrm>
            <a:off x="181429" y="2224706"/>
            <a:ext cx="3331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Fidelity Sans 2" panose="020B0504050501040104" pitchFamily="34" charset="77"/>
              </a:rPr>
              <a:t>Annual Enrollment is now open</a:t>
            </a:r>
            <a:br>
              <a:rPr lang="en-US" sz="1200" b="1" dirty="0">
                <a:latin typeface="Fidelity Sans 2" panose="020B0504050501040104" pitchFamily="34" charset="77"/>
              </a:rPr>
            </a:br>
            <a:r>
              <a:rPr lang="en-US" sz="1200" b="1" dirty="0">
                <a:latin typeface="Fidelity Sans 2" panose="020B0504050501040104" pitchFamily="34" charset="77"/>
              </a:rPr>
              <a:t>through </a:t>
            </a:r>
            <a:r>
              <a:rPr lang="en-US" sz="1200" b="1" dirty="0">
                <a:solidFill>
                  <a:srgbClr val="FF00FF"/>
                </a:solidFill>
                <a:latin typeface="Fidelity Sans 2" panose="020B0504050501040104" pitchFamily="34" charset="77"/>
              </a:rPr>
              <a:t>&lt;AE END DATE&gt;</a:t>
            </a:r>
            <a:r>
              <a:rPr lang="en-US" sz="1200" b="1" dirty="0">
                <a:latin typeface="Fidelity Sans 2" panose="020B0504050501040104" pitchFamily="34" charset="7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0238013-1288-94FA-935F-6A898815E828}"/>
              </a:ext>
            </a:extLst>
          </p:cNvPr>
          <p:cNvSpPr txBox="1"/>
          <p:nvPr/>
        </p:nvSpPr>
        <p:spPr>
          <a:xfrm>
            <a:off x="181429" y="1076404"/>
            <a:ext cx="3425371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Explore your</a:t>
            </a:r>
          </a:p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benefits options.</a:t>
            </a:r>
          </a:p>
          <a:p>
            <a:r>
              <a:rPr lang="en-US" sz="21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It’s time to enroll.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19660F-7B65-0CE2-304B-46AB0E876876}"/>
              </a:ext>
            </a:extLst>
          </p:cNvPr>
          <p:cNvSpPr/>
          <p:nvPr/>
        </p:nvSpPr>
        <p:spPr>
          <a:xfrm>
            <a:off x="265471" y="3962400"/>
            <a:ext cx="1337187" cy="334297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latin typeface="Fidelity Sans 2" panose="020B0504050501040104" pitchFamily="34" charset="77"/>
              </a:rPr>
              <a:t>CLIENT LOGO</a:t>
            </a:r>
          </a:p>
        </p:txBody>
      </p:sp>
      <p:grpSp>
        <p:nvGrpSpPr>
          <p:cNvPr id="4" name="object 8">
            <a:extLst>
              <a:ext uri="{FF2B5EF4-FFF2-40B4-BE49-F238E27FC236}">
                <a16:creationId xmlns:a16="http://schemas.microsoft.com/office/drawing/2014/main" id="{A39CDF58-6661-6DCA-5AC1-CF9DE8BCCC59}"/>
              </a:ext>
            </a:extLst>
          </p:cNvPr>
          <p:cNvGrpSpPr/>
          <p:nvPr/>
        </p:nvGrpSpPr>
        <p:grpSpPr>
          <a:xfrm>
            <a:off x="265471" y="271242"/>
            <a:ext cx="1442679" cy="312065"/>
            <a:chOff x="15512758" y="7323791"/>
            <a:chExt cx="3346100" cy="723792"/>
          </a:xfrm>
        </p:grpSpPr>
        <p:sp>
          <p:nvSpPr>
            <p:cNvPr id="5" name="object 9">
              <a:extLst>
                <a:ext uri="{FF2B5EF4-FFF2-40B4-BE49-F238E27FC236}">
                  <a16:creationId xmlns:a16="http://schemas.microsoft.com/office/drawing/2014/main" id="{CE3FE92F-E136-09C2-AD1C-97C73FB7E392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10">
              <a:extLst>
                <a:ext uri="{FF2B5EF4-FFF2-40B4-BE49-F238E27FC236}">
                  <a16:creationId xmlns:a16="http://schemas.microsoft.com/office/drawing/2014/main" id="{A29DF3FF-3D2A-0AD9-D0A9-58AD4C14C7FD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11">
              <a:extLst>
                <a:ext uri="{FF2B5EF4-FFF2-40B4-BE49-F238E27FC236}">
                  <a16:creationId xmlns:a16="http://schemas.microsoft.com/office/drawing/2014/main" id="{090DAC81-E33E-8815-ADC3-1480CFA680B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8" name="object 12">
              <a:extLst>
                <a:ext uri="{FF2B5EF4-FFF2-40B4-BE49-F238E27FC236}">
                  <a16:creationId xmlns:a16="http://schemas.microsoft.com/office/drawing/2014/main" id="{D7E50A30-D120-5ACF-E863-BA1E797AF25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2" name="object 13">
              <a:extLst>
                <a:ext uri="{FF2B5EF4-FFF2-40B4-BE49-F238E27FC236}">
                  <a16:creationId xmlns:a16="http://schemas.microsoft.com/office/drawing/2014/main" id="{70582074-4EE4-224D-FC02-DAA3E57AC487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3" name="object 14">
              <a:extLst>
                <a:ext uri="{FF2B5EF4-FFF2-40B4-BE49-F238E27FC236}">
                  <a16:creationId xmlns:a16="http://schemas.microsoft.com/office/drawing/2014/main" id="{F0A6FA20-B739-5644-4E7A-A7CE88FBA79E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4" name="object 15">
              <a:extLst>
                <a:ext uri="{FF2B5EF4-FFF2-40B4-BE49-F238E27FC236}">
                  <a16:creationId xmlns:a16="http://schemas.microsoft.com/office/drawing/2014/main" id="{2980AEC4-B28A-15F5-E656-8EE9CB6BFCB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15" name="object 16">
              <a:extLst>
                <a:ext uri="{FF2B5EF4-FFF2-40B4-BE49-F238E27FC236}">
                  <a16:creationId xmlns:a16="http://schemas.microsoft.com/office/drawing/2014/main" id="{96B70CEC-813E-78DC-22DB-60AA45C5F70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16" name="object 17">
              <a:extLst>
                <a:ext uri="{FF2B5EF4-FFF2-40B4-BE49-F238E27FC236}">
                  <a16:creationId xmlns:a16="http://schemas.microsoft.com/office/drawing/2014/main" id="{29DE5601-E10D-7367-AEA9-59E8409B545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17" name="object 18">
              <a:extLst>
                <a:ext uri="{FF2B5EF4-FFF2-40B4-BE49-F238E27FC236}">
                  <a16:creationId xmlns:a16="http://schemas.microsoft.com/office/drawing/2014/main" id="{FCAB35F6-0B77-BE06-1E5A-7EC069EFEE3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18" name="object 19">
              <a:extLst>
                <a:ext uri="{FF2B5EF4-FFF2-40B4-BE49-F238E27FC236}">
                  <a16:creationId xmlns:a16="http://schemas.microsoft.com/office/drawing/2014/main" id="{56940DC4-7C4D-04AD-04CE-21DE730592F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19" name="object 20">
              <a:extLst>
                <a:ext uri="{FF2B5EF4-FFF2-40B4-BE49-F238E27FC236}">
                  <a16:creationId xmlns:a16="http://schemas.microsoft.com/office/drawing/2014/main" id="{FF1103ED-5978-B28D-7E57-05A38324E93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0" name="object 21">
              <a:extLst>
                <a:ext uri="{FF2B5EF4-FFF2-40B4-BE49-F238E27FC236}">
                  <a16:creationId xmlns:a16="http://schemas.microsoft.com/office/drawing/2014/main" id="{34BC028C-7623-2509-F614-34BFA2C0A26F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2">
              <a:extLst>
                <a:ext uri="{FF2B5EF4-FFF2-40B4-BE49-F238E27FC236}">
                  <a16:creationId xmlns:a16="http://schemas.microsoft.com/office/drawing/2014/main" id="{1E719B54-25A6-8934-DD56-E1F0FEB3D137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1357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780DEC0-D39B-8712-111E-817700CE069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6400800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3399E0-9791-135D-86C7-7A6ED21BD252}"/>
              </a:ext>
            </a:extLst>
          </p:cNvPr>
          <p:cNvSpPr txBox="1"/>
          <p:nvPr/>
        </p:nvSpPr>
        <p:spPr>
          <a:xfrm>
            <a:off x="174172" y="794158"/>
            <a:ext cx="23440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Fidelity Sans 2 Light" panose="020B0404050501040104" pitchFamily="34" charset="77"/>
              </a:rPr>
              <a:t>When you log into </a:t>
            </a:r>
            <a:r>
              <a:rPr lang="en-US" sz="1000" dirty="0" err="1">
                <a:latin typeface="Fidelity Sans 2 Light" panose="020B0404050501040104" pitchFamily="34" charset="77"/>
              </a:rPr>
              <a:t>NetBenefits</a:t>
            </a:r>
            <a:r>
              <a:rPr lang="en-US" sz="1000" dirty="0">
                <a:latin typeface="Fidelity Sans 2 Light" panose="020B0404050501040104" pitchFamily="34" charset="77"/>
              </a:rPr>
              <a:t>, a simple, guided experience will help you review, compare, and choose the options that best fit and support your total health and financial well-being. </a:t>
            </a:r>
            <a:br>
              <a:rPr lang="en-US" sz="1000" dirty="0">
                <a:latin typeface="Fidelity Sans 2 Light" panose="020B0404050501040104" pitchFamily="34" charset="77"/>
              </a:rPr>
            </a:br>
            <a:r>
              <a:rPr lang="en-US" sz="1000" dirty="0">
                <a:latin typeface="Fidelity Sans 2 Light" panose="020B0404050501040104" pitchFamily="34" charset="77"/>
              </a:rPr>
              <a:t>You’ll also find personalized guidance to help you get the </a:t>
            </a:r>
            <a:br>
              <a:rPr lang="en-US" sz="1000" dirty="0">
                <a:latin typeface="Fidelity Sans 2 Light" panose="020B0404050501040104" pitchFamily="34" charset="77"/>
              </a:rPr>
            </a:br>
            <a:r>
              <a:rPr lang="en-US" sz="1000" dirty="0">
                <a:latin typeface="Fidelity Sans 2 Light" panose="020B0404050501040104" pitchFamily="34" charset="77"/>
              </a:rPr>
              <a:t>most from your benefits.</a:t>
            </a:r>
          </a:p>
          <a:p>
            <a:endParaRPr lang="en-US" sz="1000" dirty="0">
              <a:latin typeface="Fidelity Sans 2 Light" panose="020B0404050501040104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70A181-C916-B8C4-F65E-B74C6DF6B47B}"/>
              </a:ext>
            </a:extLst>
          </p:cNvPr>
          <p:cNvSpPr txBox="1"/>
          <p:nvPr/>
        </p:nvSpPr>
        <p:spPr>
          <a:xfrm>
            <a:off x="174172" y="188686"/>
            <a:ext cx="2344057" cy="57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50"/>
              </a:lnSpc>
            </a:pPr>
            <a: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Take the opportunity to</a:t>
            </a:r>
            <a:b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</a:br>
            <a:r>
              <a:rPr lang="en-US" sz="1500" dirty="0">
                <a:solidFill>
                  <a:srgbClr val="368727"/>
                </a:solidFill>
                <a:latin typeface="Fidelity Slab Light" panose="02060404050501040104" pitchFamily="18" charset="77"/>
              </a:rPr>
              <a:t>review your selections.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E3AD26C-8525-FDE1-6C8E-6A8444A55753}"/>
              </a:ext>
            </a:extLst>
          </p:cNvPr>
          <p:cNvSpPr txBox="1"/>
          <p:nvPr/>
        </p:nvSpPr>
        <p:spPr>
          <a:xfrm>
            <a:off x="573316" y="2309726"/>
            <a:ext cx="218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" dirty="0">
                <a:latin typeface="Fidelity Sans 2" panose="020B0504050501040104" pitchFamily="34" charset="77"/>
              </a:rPr>
              <a:t>If you have questions, please</a:t>
            </a:r>
            <a:br>
              <a:rPr lang="en-US" sz="880" dirty="0">
                <a:latin typeface="Fidelity Sans 2" panose="020B0504050501040104" pitchFamily="34" charset="77"/>
              </a:rPr>
            </a:br>
            <a:r>
              <a:rPr lang="en-US" sz="880" dirty="0">
                <a:latin typeface="Fidelity Sans 2" panose="020B0504050501040104" pitchFamily="34" charset="77"/>
              </a:rPr>
              <a:t>call </a:t>
            </a: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&lt;FIDELITY BENEFITS</a:t>
            </a:r>
            <a:b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</a:b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CENTER NAME&gt; </a:t>
            </a:r>
            <a:r>
              <a:rPr lang="en-US" sz="880" dirty="0">
                <a:latin typeface="Fidelity Sans 2" panose="020B0504050501040104" pitchFamily="34" charset="77"/>
              </a:rPr>
              <a:t>at </a:t>
            </a: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&lt;FIDELITY</a:t>
            </a:r>
            <a:b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</a:br>
            <a:r>
              <a:rPr lang="en-US" sz="880" dirty="0">
                <a:solidFill>
                  <a:srgbClr val="FF00FF"/>
                </a:solidFill>
                <a:latin typeface="Fidelity Sans 2" panose="020B0504050501040104" pitchFamily="34" charset="77"/>
              </a:rPr>
              <a:t>BENEFITS CENTER PHONE #&gt;</a:t>
            </a:r>
            <a:r>
              <a:rPr lang="en-US" sz="880" dirty="0">
                <a:latin typeface="Fidelity Sans 2" panose="020B0504050501040104" pitchFamily="34" charset="77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BA3034-ED20-6957-0B25-598F939E7C5B}"/>
              </a:ext>
            </a:extLst>
          </p:cNvPr>
          <p:cNvSpPr txBox="1"/>
          <p:nvPr/>
        </p:nvSpPr>
        <p:spPr>
          <a:xfrm>
            <a:off x="1052286" y="3372309"/>
            <a:ext cx="15748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Fidelity Sans 2" panose="020B0504050501040104" pitchFamily="34" charset="77"/>
              </a:rPr>
              <a:t>Scan to enroll or visit</a:t>
            </a:r>
            <a:br>
              <a:rPr lang="en-US" sz="900" dirty="0">
                <a:latin typeface="Fidelity Sans 2" panose="020B0504050501040104" pitchFamily="34" charset="77"/>
              </a:rPr>
            </a:br>
            <a:r>
              <a:rPr lang="en-US" sz="900" dirty="0" err="1">
                <a:latin typeface="Fidelity Sans 2" panose="020B0504050501040104" pitchFamily="34" charset="77"/>
              </a:rPr>
              <a:t>www.NetBenefits.com</a:t>
            </a:r>
            <a:r>
              <a:rPr lang="en-US" sz="900" dirty="0">
                <a:latin typeface="Fidelity Sans 2" panose="020B0504050501040104" pitchFamily="34" charset="77"/>
              </a:rPr>
              <a:t>/</a:t>
            </a:r>
            <a:br>
              <a:rPr lang="en-US" sz="900" dirty="0">
                <a:latin typeface="Fidelity Sans 2" panose="020B0504050501040104" pitchFamily="34" charset="77"/>
              </a:rPr>
            </a:br>
            <a:r>
              <a:rPr lang="en-US" sz="900" dirty="0" err="1">
                <a:latin typeface="Fidelity Sans 2" panose="020B0504050501040104" pitchFamily="34" charset="77"/>
              </a:rPr>
              <a:t>healthbenefits</a:t>
            </a:r>
            <a:endParaRPr lang="en-US" sz="900" dirty="0">
              <a:latin typeface="Fidelity Sans 2" panose="020B0504050501040104" pitchFamily="34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2BD753-4569-0D35-3D7F-B8F63CFF0DEF}"/>
              </a:ext>
            </a:extLst>
          </p:cNvPr>
          <p:cNvSpPr txBox="1"/>
          <p:nvPr/>
        </p:nvSpPr>
        <p:spPr>
          <a:xfrm>
            <a:off x="174172" y="4059296"/>
            <a:ext cx="24529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50" dirty="0">
                <a:latin typeface="Fidelity Sans 2 Light" panose="020B0404050501040104" pitchFamily="34" charset="77"/>
              </a:rPr>
              <a:t>Fidelity Workplace Services LLC, 245 Summer Street, Boston, MA 02210</a:t>
            </a:r>
            <a:br>
              <a:rPr lang="en-US" sz="750" dirty="0">
                <a:latin typeface="Fidelity Sans 2 Light" panose="020B0404050501040104" pitchFamily="34" charset="77"/>
              </a:rPr>
            </a:br>
            <a:r>
              <a:rPr lang="en-US" sz="750" dirty="0">
                <a:latin typeface="Fidelity Sans 2 Light" panose="020B0404050501040104" pitchFamily="34" charset="77"/>
              </a:rPr>
              <a:t>© 2026 FMR LLC. All rights reserved. 1216388.2.0</a:t>
            </a:r>
          </a:p>
          <a:p>
            <a:endParaRPr lang="en-US" sz="750" dirty="0">
              <a:latin typeface="Fidelity Sans 2 Light" panose="020B0404050501040104" pitchFamily="34" charset="77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B258EE-CF89-C43F-C8F3-2EED3CD36C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92315" y="3163039"/>
            <a:ext cx="859971" cy="85997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DA2F804-E6A5-9675-C8AB-DE4D0A2FC173}"/>
              </a:ext>
            </a:extLst>
          </p:cNvPr>
          <p:cNvSpPr txBox="1"/>
          <p:nvPr/>
        </p:nvSpPr>
        <p:spPr>
          <a:xfrm>
            <a:off x="2543958" y="589911"/>
            <a:ext cx="1792514" cy="45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80" dirty="0">
                <a:latin typeface="Fidelity Sans 2" panose="020B0504050501040104" pitchFamily="34" charset="77"/>
              </a:rPr>
              <a:t>PO Box 28012</a:t>
            </a:r>
          </a:p>
          <a:p>
            <a:r>
              <a:rPr lang="en-US" sz="780" dirty="0">
                <a:latin typeface="Fidelity Sans 2" panose="020B0504050501040104" pitchFamily="34" charset="77"/>
              </a:rPr>
              <a:t>Alburquerque, NM 87125</a:t>
            </a:r>
          </a:p>
          <a:p>
            <a:endParaRPr lang="en-US" sz="780" dirty="0">
              <a:latin typeface="Fidelity Sans 2" panose="020B0504050501040104" pitchFamily="34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EE4F5D-4DC0-26AF-FFEB-76D8983FF32D}"/>
              </a:ext>
            </a:extLst>
          </p:cNvPr>
          <p:cNvSpPr txBox="1"/>
          <p:nvPr/>
        </p:nvSpPr>
        <p:spPr>
          <a:xfrm>
            <a:off x="5266707" y="285007"/>
            <a:ext cx="890650" cy="860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Presorted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First-Class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U.S. Postage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PAID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Fidelity </a:t>
            </a:r>
          </a:p>
          <a:p>
            <a:pPr algn="ctr">
              <a:lnSpc>
                <a:spcPts val="1040"/>
              </a:lnSpc>
            </a:pPr>
            <a:r>
              <a:rPr lang="en-US" sz="800" dirty="0">
                <a:latin typeface="Fidelity Sans 2" panose="020B0504050501040104" pitchFamily="34" charset="77"/>
              </a:rPr>
              <a:t>Investments</a:t>
            </a:r>
          </a:p>
        </p:txBody>
      </p:sp>
      <p:grpSp>
        <p:nvGrpSpPr>
          <p:cNvPr id="3" name="object 8">
            <a:extLst>
              <a:ext uri="{FF2B5EF4-FFF2-40B4-BE49-F238E27FC236}">
                <a16:creationId xmlns:a16="http://schemas.microsoft.com/office/drawing/2014/main" id="{A0D9CED3-6DDC-ADA2-CAB3-816AB27E3BAE}"/>
              </a:ext>
            </a:extLst>
          </p:cNvPr>
          <p:cNvGrpSpPr/>
          <p:nvPr/>
        </p:nvGrpSpPr>
        <p:grpSpPr>
          <a:xfrm>
            <a:off x="2627086" y="271242"/>
            <a:ext cx="1117479" cy="241721"/>
            <a:chOff x="15512758" y="7323791"/>
            <a:chExt cx="3346100" cy="723792"/>
          </a:xfrm>
        </p:grpSpPr>
        <p:sp>
          <p:nvSpPr>
            <p:cNvPr id="4" name="object 9">
              <a:extLst>
                <a:ext uri="{FF2B5EF4-FFF2-40B4-BE49-F238E27FC236}">
                  <a16:creationId xmlns:a16="http://schemas.microsoft.com/office/drawing/2014/main" id="{85588623-8468-B192-80DB-FF748D3112FB}"/>
                </a:ext>
              </a:extLst>
            </p:cNvPr>
            <p:cNvSpPr/>
            <p:nvPr/>
          </p:nvSpPr>
          <p:spPr>
            <a:xfrm>
              <a:off x="15521991" y="7339506"/>
              <a:ext cx="674370" cy="674370"/>
            </a:xfrm>
            <a:custGeom>
              <a:avLst/>
              <a:gdLst/>
              <a:ahLst/>
              <a:cxnLst/>
              <a:rect l="l" t="t" r="r" b="b"/>
              <a:pathLst>
                <a:path w="674369" h="674370">
                  <a:moveTo>
                    <a:pt x="336921" y="0"/>
                  </a:moveTo>
                  <a:lnTo>
                    <a:pt x="291200" y="3075"/>
                  </a:lnTo>
                  <a:lnTo>
                    <a:pt x="247350" y="12035"/>
                  </a:lnTo>
                  <a:lnTo>
                    <a:pt x="205771" y="26476"/>
                  </a:lnTo>
                  <a:lnTo>
                    <a:pt x="166865" y="45998"/>
                  </a:lnTo>
                  <a:lnTo>
                    <a:pt x="131033" y="70200"/>
                  </a:lnTo>
                  <a:lnTo>
                    <a:pt x="98677" y="98680"/>
                  </a:lnTo>
                  <a:lnTo>
                    <a:pt x="70198" y="131036"/>
                  </a:lnTo>
                  <a:lnTo>
                    <a:pt x="45997" y="166867"/>
                  </a:lnTo>
                  <a:lnTo>
                    <a:pt x="26475" y="205771"/>
                  </a:lnTo>
                  <a:lnTo>
                    <a:pt x="12034" y="247348"/>
                  </a:lnTo>
                  <a:lnTo>
                    <a:pt x="3075" y="291195"/>
                  </a:lnTo>
                  <a:lnTo>
                    <a:pt x="0" y="336911"/>
                  </a:lnTo>
                  <a:lnTo>
                    <a:pt x="3075" y="382637"/>
                  </a:lnTo>
                  <a:lnTo>
                    <a:pt x="12034" y="426493"/>
                  </a:lnTo>
                  <a:lnTo>
                    <a:pt x="26475" y="468078"/>
                  </a:lnTo>
                  <a:lnTo>
                    <a:pt x="45997" y="506990"/>
                  </a:lnTo>
                  <a:lnTo>
                    <a:pt x="70198" y="542827"/>
                  </a:lnTo>
                  <a:lnTo>
                    <a:pt x="98677" y="575189"/>
                  </a:lnTo>
                  <a:lnTo>
                    <a:pt x="131033" y="603673"/>
                  </a:lnTo>
                  <a:lnTo>
                    <a:pt x="166865" y="627879"/>
                  </a:lnTo>
                  <a:lnTo>
                    <a:pt x="205771" y="647404"/>
                  </a:lnTo>
                  <a:lnTo>
                    <a:pt x="247350" y="661848"/>
                  </a:lnTo>
                  <a:lnTo>
                    <a:pt x="291200" y="670809"/>
                  </a:lnTo>
                  <a:lnTo>
                    <a:pt x="336921" y="673885"/>
                  </a:lnTo>
                  <a:lnTo>
                    <a:pt x="382651" y="670809"/>
                  </a:lnTo>
                  <a:lnTo>
                    <a:pt x="426508" y="661848"/>
                  </a:lnTo>
                  <a:lnTo>
                    <a:pt x="468091" y="647404"/>
                  </a:lnTo>
                  <a:lnTo>
                    <a:pt x="506999" y="627879"/>
                  </a:lnTo>
                  <a:lnTo>
                    <a:pt x="542831" y="603673"/>
                  </a:lnTo>
                  <a:lnTo>
                    <a:pt x="575186" y="575189"/>
                  </a:lnTo>
                  <a:lnTo>
                    <a:pt x="603664" y="542827"/>
                  </a:lnTo>
                  <a:lnTo>
                    <a:pt x="627863" y="506990"/>
                  </a:lnTo>
                  <a:lnTo>
                    <a:pt x="647382" y="468078"/>
                  </a:lnTo>
                  <a:lnTo>
                    <a:pt x="661821" y="426493"/>
                  </a:lnTo>
                  <a:lnTo>
                    <a:pt x="670778" y="382637"/>
                  </a:lnTo>
                  <a:lnTo>
                    <a:pt x="673853" y="336911"/>
                  </a:lnTo>
                  <a:lnTo>
                    <a:pt x="670778" y="291195"/>
                  </a:lnTo>
                  <a:lnTo>
                    <a:pt x="661821" y="247348"/>
                  </a:lnTo>
                  <a:lnTo>
                    <a:pt x="647382" y="205771"/>
                  </a:lnTo>
                  <a:lnTo>
                    <a:pt x="627863" y="166867"/>
                  </a:lnTo>
                  <a:lnTo>
                    <a:pt x="603664" y="131036"/>
                  </a:lnTo>
                  <a:lnTo>
                    <a:pt x="575186" y="98680"/>
                  </a:lnTo>
                  <a:lnTo>
                    <a:pt x="542831" y="70200"/>
                  </a:lnTo>
                  <a:lnTo>
                    <a:pt x="506999" y="45998"/>
                  </a:lnTo>
                  <a:lnTo>
                    <a:pt x="468091" y="26476"/>
                  </a:lnTo>
                  <a:lnTo>
                    <a:pt x="426508" y="12035"/>
                  </a:lnTo>
                  <a:lnTo>
                    <a:pt x="382651" y="3075"/>
                  </a:lnTo>
                  <a:lnTo>
                    <a:pt x="33692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10">
              <a:extLst>
                <a:ext uri="{FF2B5EF4-FFF2-40B4-BE49-F238E27FC236}">
                  <a16:creationId xmlns:a16="http://schemas.microsoft.com/office/drawing/2014/main" id="{1D6D0A9C-476E-FACD-ED9C-D680C8041A14}"/>
                </a:ext>
              </a:extLst>
            </p:cNvPr>
            <p:cNvSpPr/>
            <p:nvPr/>
          </p:nvSpPr>
          <p:spPr>
            <a:xfrm>
              <a:off x="15512758" y="7323791"/>
              <a:ext cx="2971800" cy="720725"/>
            </a:xfrm>
            <a:custGeom>
              <a:avLst/>
              <a:gdLst/>
              <a:ahLst/>
              <a:cxnLst/>
              <a:rect l="l" t="t" r="r" b="b"/>
              <a:pathLst>
                <a:path w="2971800" h="720725">
                  <a:moveTo>
                    <a:pt x="689267" y="352082"/>
                  </a:moveTo>
                  <a:lnTo>
                    <a:pt x="686752" y="303860"/>
                  </a:lnTo>
                  <a:lnTo>
                    <a:pt x="677684" y="256603"/>
                  </a:lnTo>
                  <a:lnTo>
                    <a:pt x="662279" y="211213"/>
                  </a:lnTo>
                  <a:lnTo>
                    <a:pt x="640765" y="168605"/>
                  </a:lnTo>
                  <a:lnTo>
                    <a:pt x="610933" y="126072"/>
                  </a:lnTo>
                  <a:lnTo>
                    <a:pt x="574840" y="88531"/>
                  </a:lnTo>
                  <a:lnTo>
                    <a:pt x="533781" y="56794"/>
                  </a:lnTo>
                  <a:lnTo>
                    <a:pt x="489051" y="31686"/>
                  </a:lnTo>
                  <a:lnTo>
                    <a:pt x="441960" y="13995"/>
                  </a:lnTo>
                  <a:lnTo>
                    <a:pt x="398399" y="4089"/>
                  </a:lnTo>
                  <a:lnTo>
                    <a:pt x="352412" y="0"/>
                  </a:lnTo>
                  <a:lnTo>
                    <a:pt x="305943" y="1739"/>
                  </a:lnTo>
                  <a:lnTo>
                    <a:pt x="260908" y="9283"/>
                  </a:lnTo>
                  <a:lnTo>
                    <a:pt x="219265" y="22656"/>
                  </a:lnTo>
                  <a:lnTo>
                    <a:pt x="178231" y="41567"/>
                  </a:lnTo>
                  <a:lnTo>
                    <a:pt x="139179" y="66840"/>
                  </a:lnTo>
                  <a:lnTo>
                    <a:pt x="103212" y="97447"/>
                  </a:lnTo>
                  <a:lnTo>
                    <a:pt x="71462" y="132422"/>
                  </a:lnTo>
                  <a:lnTo>
                    <a:pt x="45072" y="170738"/>
                  </a:lnTo>
                  <a:lnTo>
                    <a:pt x="25158" y="211404"/>
                  </a:lnTo>
                  <a:lnTo>
                    <a:pt x="8483" y="261937"/>
                  </a:lnTo>
                  <a:lnTo>
                    <a:pt x="114" y="315379"/>
                  </a:lnTo>
                  <a:lnTo>
                    <a:pt x="0" y="369773"/>
                  </a:lnTo>
                  <a:lnTo>
                    <a:pt x="8115" y="423138"/>
                  </a:lnTo>
                  <a:lnTo>
                    <a:pt x="24422" y="473532"/>
                  </a:lnTo>
                  <a:lnTo>
                    <a:pt x="43865" y="514096"/>
                  </a:lnTo>
                  <a:lnTo>
                    <a:pt x="69621" y="552234"/>
                  </a:lnTo>
                  <a:lnTo>
                    <a:pt x="100622" y="587019"/>
                  </a:lnTo>
                  <a:lnTo>
                    <a:pt x="135813" y="617537"/>
                  </a:lnTo>
                  <a:lnTo>
                    <a:pt x="174129" y="642899"/>
                  </a:lnTo>
                  <a:lnTo>
                    <a:pt x="214528" y="662165"/>
                  </a:lnTo>
                  <a:lnTo>
                    <a:pt x="288899" y="432282"/>
                  </a:lnTo>
                  <a:lnTo>
                    <a:pt x="454571" y="432282"/>
                  </a:lnTo>
                  <a:lnTo>
                    <a:pt x="418350" y="408800"/>
                  </a:lnTo>
                  <a:lnTo>
                    <a:pt x="294271" y="408736"/>
                  </a:lnTo>
                  <a:lnTo>
                    <a:pt x="342734" y="252984"/>
                  </a:lnTo>
                  <a:lnTo>
                    <a:pt x="260565" y="384848"/>
                  </a:lnTo>
                  <a:lnTo>
                    <a:pt x="285153" y="402234"/>
                  </a:lnTo>
                  <a:lnTo>
                    <a:pt x="249694" y="402234"/>
                  </a:lnTo>
                  <a:lnTo>
                    <a:pt x="218516" y="451815"/>
                  </a:lnTo>
                  <a:lnTo>
                    <a:pt x="85674" y="521373"/>
                  </a:lnTo>
                  <a:lnTo>
                    <a:pt x="83451" y="522097"/>
                  </a:lnTo>
                  <a:lnTo>
                    <a:pt x="82740" y="521703"/>
                  </a:lnTo>
                  <a:lnTo>
                    <a:pt x="83096" y="520979"/>
                  </a:lnTo>
                  <a:lnTo>
                    <a:pt x="83451" y="520979"/>
                  </a:lnTo>
                  <a:lnTo>
                    <a:pt x="249326" y="380098"/>
                  </a:lnTo>
                  <a:lnTo>
                    <a:pt x="38227" y="404698"/>
                  </a:lnTo>
                  <a:lnTo>
                    <a:pt x="37846" y="404368"/>
                  </a:lnTo>
                  <a:lnTo>
                    <a:pt x="37846" y="403618"/>
                  </a:lnTo>
                  <a:lnTo>
                    <a:pt x="38227" y="403288"/>
                  </a:lnTo>
                  <a:lnTo>
                    <a:pt x="242849" y="343179"/>
                  </a:lnTo>
                  <a:lnTo>
                    <a:pt x="37147" y="283006"/>
                  </a:lnTo>
                  <a:lnTo>
                    <a:pt x="36372" y="282663"/>
                  </a:lnTo>
                  <a:lnTo>
                    <a:pt x="36372" y="282028"/>
                  </a:lnTo>
                  <a:lnTo>
                    <a:pt x="37147" y="281622"/>
                  </a:lnTo>
                  <a:lnTo>
                    <a:pt x="249326" y="304025"/>
                  </a:lnTo>
                  <a:lnTo>
                    <a:pt x="83096" y="167513"/>
                  </a:lnTo>
                  <a:lnTo>
                    <a:pt x="83096" y="167195"/>
                  </a:lnTo>
                  <a:lnTo>
                    <a:pt x="83832" y="166776"/>
                  </a:lnTo>
                  <a:lnTo>
                    <a:pt x="84162" y="166776"/>
                  </a:lnTo>
                  <a:lnTo>
                    <a:pt x="271081" y="268922"/>
                  </a:lnTo>
                  <a:lnTo>
                    <a:pt x="172212" y="80645"/>
                  </a:lnTo>
                  <a:lnTo>
                    <a:pt x="172910" y="79908"/>
                  </a:lnTo>
                  <a:lnTo>
                    <a:pt x="304050" y="250431"/>
                  </a:lnTo>
                  <a:lnTo>
                    <a:pt x="288772" y="30276"/>
                  </a:lnTo>
                  <a:lnTo>
                    <a:pt x="289153" y="29540"/>
                  </a:lnTo>
                  <a:lnTo>
                    <a:pt x="290271" y="30276"/>
                  </a:lnTo>
                  <a:lnTo>
                    <a:pt x="345694" y="242493"/>
                  </a:lnTo>
                  <a:lnTo>
                    <a:pt x="409003" y="36449"/>
                  </a:lnTo>
                  <a:lnTo>
                    <a:pt x="409714" y="36080"/>
                  </a:lnTo>
                  <a:lnTo>
                    <a:pt x="410476" y="36449"/>
                  </a:lnTo>
                  <a:lnTo>
                    <a:pt x="384048" y="249047"/>
                  </a:lnTo>
                  <a:lnTo>
                    <a:pt x="521690" y="87528"/>
                  </a:lnTo>
                  <a:lnTo>
                    <a:pt x="522363" y="87147"/>
                  </a:lnTo>
                  <a:lnTo>
                    <a:pt x="522363" y="88214"/>
                  </a:lnTo>
                  <a:lnTo>
                    <a:pt x="417004" y="274066"/>
                  </a:lnTo>
                  <a:lnTo>
                    <a:pt x="607834" y="177317"/>
                  </a:lnTo>
                  <a:lnTo>
                    <a:pt x="608190" y="176593"/>
                  </a:lnTo>
                  <a:lnTo>
                    <a:pt x="609663" y="176923"/>
                  </a:lnTo>
                  <a:lnTo>
                    <a:pt x="609307" y="177634"/>
                  </a:lnTo>
                  <a:lnTo>
                    <a:pt x="439432" y="306247"/>
                  </a:lnTo>
                  <a:lnTo>
                    <a:pt x="656374" y="292125"/>
                  </a:lnTo>
                  <a:lnTo>
                    <a:pt x="656742" y="292506"/>
                  </a:lnTo>
                  <a:lnTo>
                    <a:pt x="656742" y="293179"/>
                  </a:lnTo>
                  <a:lnTo>
                    <a:pt x="656031" y="293179"/>
                  </a:lnTo>
                  <a:lnTo>
                    <a:pt x="444538" y="344246"/>
                  </a:lnTo>
                  <a:lnTo>
                    <a:pt x="648068" y="415607"/>
                  </a:lnTo>
                  <a:lnTo>
                    <a:pt x="649465" y="416699"/>
                  </a:lnTo>
                  <a:lnTo>
                    <a:pt x="649465" y="417055"/>
                  </a:lnTo>
                  <a:lnTo>
                    <a:pt x="649160" y="417410"/>
                  </a:lnTo>
                  <a:lnTo>
                    <a:pt x="648436" y="417410"/>
                  </a:lnTo>
                  <a:lnTo>
                    <a:pt x="432600" y="384467"/>
                  </a:lnTo>
                  <a:lnTo>
                    <a:pt x="599465" y="528548"/>
                  </a:lnTo>
                  <a:lnTo>
                    <a:pt x="599846" y="529297"/>
                  </a:lnTo>
                  <a:lnTo>
                    <a:pt x="599465" y="530098"/>
                  </a:lnTo>
                  <a:lnTo>
                    <a:pt x="598754" y="530098"/>
                  </a:lnTo>
                  <a:lnTo>
                    <a:pt x="471347" y="459041"/>
                  </a:lnTo>
                  <a:lnTo>
                    <a:pt x="562876" y="611543"/>
                  </a:lnTo>
                  <a:lnTo>
                    <a:pt x="600036" y="576770"/>
                  </a:lnTo>
                  <a:lnTo>
                    <a:pt x="631240" y="536981"/>
                  </a:lnTo>
                  <a:lnTo>
                    <a:pt x="655967" y="493547"/>
                  </a:lnTo>
                  <a:lnTo>
                    <a:pt x="673709" y="447776"/>
                  </a:lnTo>
                  <a:lnTo>
                    <a:pt x="684999" y="400354"/>
                  </a:lnTo>
                  <a:lnTo>
                    <a:pt x="689267" y="352082"/>
                  </a:lnTo>
                  <a:close/>
                </a:path>
                <a:path w="2971800" h="720725">
                  <a:moveTo>
                    <a:pt x="778230" y="635508"/>
                  </a:moveTo>
                  <a:lnTo>
                    <a:pt x="737438" y="635546"/>
                  </a:lnTo>
                  <a:lnTo>
                    <a:pt x="711568" y="720648"/>
                  </a:lnTo>
                  <a:lnTo>
                    <a:pt x="752246" y="720623"/>
                  </a:lnTo>
                  <a:lnTo>
                    <a:pt x="778230" y="635508"/>
                  </a:lnTo>
                  <a:close/>
                </a:path>
                <a:path w="2971800" h="720725">
                  <a:moveTo>
                    <a:pt x="1212786" y="109080"/>
                  </a:moveTo>
                  <a:lnTo>
                    <a:pt x="873379" y="109080"/>
                  </a:lnTo>
                  <a:lnTo>
                    <a:pt x="740791" y="582383"/>
                  </a:lnTo>
                  <a:lnTo>
                    <a:pt x="906373" y="582383"/>
                  </a:lnTo>
                  <a:lnTo>
                    <a:pt x="955840" y="405345"/>
                  </a:lnTo>
                  <a:lnTo>
                    <a:pt x="1129042" y="405345"/>
                  </a:lnTo>
                  <a:lnTo>
                    <a:pt x="1158240" y="301967"/>
                  </a:lnTo>
                  <a:lnTo>
                    <a:pt x="985037" y="301967"/>
                  </a:lnTo>
                  <a:lnTo>
                    <a:pt x="1007249" y="221373"/>
                  </a:lnTo>
                  <a:lnTo>
                    <a:pt x="1180452" y="221373"/>
                  </a:lnTo>
                  <a:lnTo>
                    <a:pt x="1212786" y="109080"/>
                  </a:lnTo>
                  <a:close/>
                </a:path>
                <a:path w="2971800" h="720725">
                  <a:moveTo>
                    <a:pt x="1386611" y="236613"/>
                  </a:moveTo>
                  <a:lnTo>
                    <a:pt x="1222933" y="236613"/>
                  </a:lnTo>
                  <a:lnTo>
                    <a:pt x="1125867" y="582383"/>
                  </a:lnTo>
                  <a:lnTo>
                    <a:pt x="1289545" y="582383"/>
                  </a:lnTo>
                  <a:lnTo>
                    <a:pt x="1386611" y="236613"/>
                  </a:lnTo>
                  <a:close/>
                </a:path>
                <a:path w="2971800" h="720725">
                  <a:moveTo>
                    <a:pt x="1422133" y="109080"/>
                  </a:moveTo>
                  <a:lnTo>
                    <a:pt x="1258468" y="109080"/>
                  </a:lnTo>
                  <a:lnTo>
                    <a:pt x="1231823" y="203631"/>
                  </a:lnTo>
                  <a:lnTo>
                    <a:pt x="1395488" y="203631"/>
                  </a:lnTo>
                  <a:lnTo>
                    <a:pt x="1422133" y="109080"/>
                  </a:lnTo>
                  <a:close/>
                </a:path>
                <a:path w="2971800" h="720725">
                  <a:moveTo>
                    <a:pt x="1846757" y="109080"/>
                  </a:moveTo>
                  <a:lnTo>
                    <a:pt x="1683080" y="109080"/>
                  </a:lnTo>
                  <a:lnTo>
                    <a:pt x="1637398" y="275932"/>
                  </a:lnTo>
                  <a:lnTo>
                    <a:pt x="1623618" y="258089"/>
                  </a:lnTo>
                  <a:lnTo>
                    <a:pt x="1617103" y="253555"/>
                  </a:lnTo>
                  <a:lnTo>
                    <a:pt x="1617103" y="353339"/>
                  </a:lnTo>
                  <a:lnTo>
                    <a:pt x="1584096" y="466915"/>
                  </a:lnTo>
                  <a:lnTo>
                    <a:pt x="1578584" y="470065"/>
                  </a:lnTo>
                  <a:lnTo>
                    <a:pt x="1572298" y="472694"/>
                  </a:lnTo>
                  <a:lnTo>
                    <a:pt x="1564932" y="474484"/>
                  </a:lnTo>
                  <a:lnTo>
                    <a:pt x="1556194" y="475145"/>
                  </a:lnTo>
                  <a:lnTo>
                    <a:pt x="1545539" y="473151"/>
                  </a:lnTo>
                  <a:lnTo>
                    <a:pt x="1537563" y="467766"/>
                  </a:lnTo>
                  <a:lnTo>
                    <a:pt x="1532559" y="459892"/>
                  </a:lnTo>
                  <a:lnTo>
                    <a:pt x="1530819" y="450392"/>
                  </a:lnTo>
                  <a:lnTo>
                    <a:pt x="1532699" y="428967"/>
                  </a:lnTo>
                  <a:lnTo>
                    <a:pt x="1545005" y="385889"/>
                  </a:lnTo>
                  <a:lnTo>
                    <a:pt x="1569999" y="344144"/>
                  </a:lnTo>
                  <a:lnTo>
                    <a:pt x="1591094" y="339369"/>
                  </a:lnTo>
                  <a:lnTo>
                    <a:pt x="1598637" y="340385"/>
                  </a:lnTo>
                  <a:lnTo>
                    <a:pt x="1605762" y="343255"/>
                  </a:lnTo>
                  <a:lnTo>
                    <a:pt x="1612061" y="347675"/>
                  </a:lnTo>
                  <a:lnTo>
                    <a:pt x="1617103" y="353339"/>
                  </a:lnTo>
                  <a:lnTo>
                    <a:pt x="1617103" y="253555"/>
                  </a:lnTo>
                  <a:lnTo>
                    <a:pt x="1602816" y="243586"/>
                  </a:lnTo>
                  <a:lnTo>
                    <a:pt x="1575841" y="233832"/>
                  </a:lnTo>
                  <a:lnTo>
                    <a:pt x="1543519" y="230263"/>
                  </a:lnTo>
                  <a:lnTo>
                    <a:pt x="1504797" y="234759"/>
                  </a:lnTo>
                  <a:lnTo>
                    <a:pt x="1441183" y="270141"/>
                  </a:lnTo>
                  <a:lnTo>
                    <a:pt x="1394701" y="351434"/>
                  </a:lnTo>
                  <a:lnTo>
                    <a:pt x="1376260" y="406946"/>
                  </a:lnTo>
                  <a:lnTo>
                    <a:pt x="1364373" y="461987"/>
                  </a:lnTo>
                  <a:lnTo>
                    <a:pt x="1360157" y="511302"/>
                  </a:lnTo>
                  <a:lnTo>
                    <a:pt x="1366240" y="546442"/>
                  </a:lnTo>
                  <a:lnTo>
                    <a:pt x="1383626" y="571182"/>
                  </a:lnTo>
                  <a:lnTo>
                    <a:pt x="1411008" y="585800"/>
                  </a:lnTo>
                  <a:lnTo>
                    <a:pt x="1447063" y="590613"/>
                  </a:lnTo>
                  <a:lnTo>
                    <a:pt x="1483169" y="587121"/>
                  </a:lnTo>
                  <a:lnTo>
                    <a:pt x="1513687" y="577380"/>
                  </a:lnTo>
                  <a:lnTo>
                    <a:pt x="1540383" y="562521"/>
                  </a:lnTo>
                  <a:lnTo>
                    <a:pt x="1565071" y="543674"/>
                  </a:lnTo>
                  <a:lnTo>
                    <a:pt x="1553667" y="582383"/>
                  </a:lnTo>
                  <a:lnTo>
                    <a:pt x="1714169" y="582383"/>
                  </a:lnTo>
                  <a:lnTo>
                    <a:pt x="1725015" y="543674"/>
                  </a:lnTo>
                  <a:lnTo>
                    <a:pt x="1744218" y="475145"/>
                  </a:lnTo>
                  <a:lnTo>
                    <a:pt x="1782254" y="339369"/>
                  </a:lnTo>
                  <a:lnTo>
                    <a:pt x="1800021" y="275932"/>
                  </a:lnTo>
                  <a:lnTo>
                    <a:pt x="1846757" y="109080"/>
                  </a:lnTo>
                  <a:close/>
                </a:path>
                <a:path w="2971800" h="720725">
                  <a:moveTo>
                    <a:pt x="2194102" y="335572"/>
                  </a:moveTo>
                  <a:lnTo>
                    <a:pt x="2186419" y="291299"/>
                  </a:lnTo>
                  <a:lnTo>
                    <a:pt x="2129421" y="241261"/>
                  </a:lnTo>
                  <a:lnTo>
                    <a:pt x="2083015" y="231241"/>
                  </a:lnTo>
                  <a:lnTo>
                    <a:pt x="2041194" y="229133"/>
                  </a:lnTo>
                  <a:lnTo>
                    <a:pt x="2041194" y="340004"/>
                  </a:lnTo>
                  <a:lnTo>
                    <a:pt x="2041194" y="346367"/>
                  </a:lnTo>
                  <a:lnTo>
                    <a:pt x="2038667" y="357149"/>
                  </a:lnTo>
                  <a:lnTo>
                    <a:pt x="2036762" y="364121"/>
                  </a:lnTo>
                  <a:lnTo>
                    <a:pt x="1969503" y="364121"/>
                  </a:lnTo>
                  <a:lnTo>
                    <a:pt x="1977148" y="341782"/>
                  </a:lnTo>
                  <a:lnTo>
                    <a:pt x="1986800" y="326631"/>
                  </a:lnTo>
                  <a:lnTo>
                    <a:pt x="1998599" y="318020"/>
                  </a:lnTo>
                  <a:lnTo>
                    <a:pt x="2012645" y="315290"/>
                  </a:lnTo>
                  <a:lnTo>
                    <a:pt x="2024329" y="316471"/>
                  </a:lnTo>
                  <a:lnTo>
                    <a:pt x="2033346" y="320509"/>
                  </a:lnTo>
                  <a:lnTo>
                    <a:pt x="2039150" y="328117"/>
                  </a:lnTo>
                  <a:lnTo>
                    <a:pt x="2041194" y="340004"/>
                  </a:lnTo>
                  <a:lnTo>
                    <a:pt x="2041194" y="229133"/>
                  </a:lnTo>
                  <a:lnTo>
                    <a:pt x="1976615" y="232397"/>
                  </a:lnTo>
                  <a:lnTo>
                    <a:pt x="1927872" y="245262"/>
                  </a:lnTo>
                  <a:lnTo>
                    <a:pt x="1883778" y="268249"/>
                  </a:lnTo>
                  <a:lnTo>
                    <a:pt x="1847710" y="302602"/>
                  </a:lnTo>
                  <a:lnTo>
                    <a:pt x="1823821" y="342709"/>
                  </a:lnTo>
                  <a:lnTo>
                    <a:pt x="1804708" y="390931"/>
                  </a:lnTo>
                  <a:lnTo>
                    <a:pt x="1792020" y="440334"/>
                  </a:lnTo>
                  <a:lnTo>
                    <a:pt x="1787448" y="483857"/>
                  </a:lnTo>
                  <a:lnTo>
                    <a:pt x="1787423" y="484022"/>
                  </a:lnTo>
                  <a:lnTo>
                    <a:pt x="1796059" y="530987"/>
                  </a:lnTo>
                  <a:lnTo>
                    <a:pt x="1820392" y="562140"/>
                  </a:lnTo>
                  <a:lnTo>
                    <a:pt x="1857311" y="580364"/>
                  </a:lnTo>
                  <a:lnTo>
                    <a:pt x="1904771" y="589038"/>
                  </a:lnTo>
                  <a:lnTo>
                    <a:pt x="1960003" y="591235"/>
                  </a:lnTo>
                  <a:lnTo>
                    <a:pt x="1998941" y="588289"/>
                  </a:lnTo>
                  <a:lnTo>
                    <a:pt x="2041461" y="578878"/>
                  </a:lnTo>
                  <a:lnTo>
                    <a:pt x="2083625" y="562140"/>
                  </a:lnTo>
                  <a:lnTo>
                    <a:pt x="2121509" y="537210"/>
                  </a:lnTo>
                  <a:lnTo>
                    <a:pt x="2151189" y="503212"/>
                  </a:lnTo>
                  <a:lnTo>
                    <a:pt x="2151748" y="501789"/>
                  </a:lnTo>
                  <a:lnTo>
                    <a:pt x="2168715" y="459282"/>
                  </a:lnTo>
                  <a:lnTo>
                    <a:pt x="2008212" y="459282"/>
                  </a:lnTo>
                  <a:lnTo>
                    <a:pt x="2000758" y="480110"/>
                  </a:lnTo>
                  <a:lnTo>
                    <a:pt x="1991956" y="493141"/>
                  </a:lnTo>
                  <a:lnTo>
                    <a:pt x="1980641" y="499872"/>
                  </a:lnTo>
                  <a:lnTo>
                    <a:pt x="1965706" y="501789"/>
                  </a:lnTo>
                  <a:lnTo>
                    <a:pt x="1952307" y="498906"/>
                  </a:lnTo>
                  <a:lnTo>
                    <a:pt x="1945093" y="492036"/>
                  </a:lnTo>
                  <a:lnTo>
                    <a:pt x="1942223" y="484022"/>
                  </a:lnTo>
                  <a:lnTo>
                    <a:pt x="1942160" y="483857"/>
                  </a:lnTo>
                  <a:lnTo>
                    <a:pt x="1947214" y="444220"/>
                  </a:lnTo>
                  <a:lnTo>
                    <a:pt x="1950478" y="431380"/>
                  </a:lnTo>
                  <a:lnTo>
                    <a:pt x="2176322" y="431380"/>
                  </a:lnTo>
                  <a:lnTo>
                    <a:pt x="2182850" y="407314"/>
                  </a:lnTo>
                  <a:lnTo>
                    <a:pt x="2188540" y="380631"/>
                  </a:lnTo>
                  <a:lnTo>
                    <a:pt x="2191181" y="364121"/>
                  </a:lnTo>
                  <a:lnTo>
                    <a:pt x="2192566" y="355371"/>
                  </a:lnTo>
                  <a:lnTo>
                    <a:pt x="2194102" y="335572"/>
                  </a:lnTo>
                  <a:close/>
                </a:path>
                <a:path w="2971800" h="720725">
                  <a:moveTo>
                    <a:pt x="2473426" y="109080"/>
                  </a:moveTo>
                  <a:lnTo>
                    <a:pt x="2309736" y="109080"/>
                  </a:lnTo>
                  <a:lnTo>
                    <a:pt x="2177135" y="582383"/>
                  </a:lnTo>
                  <a:lnTo>
                    <a:pt x="2340826" y="582383"/>
                  </a:lnTo>
                  <a:lnTo>
                    <a:pt x="2473426" y="109080"/>
                  </a:lnTo>
                  <a:close/>
                </a:path>
                <a:path w="2971800" h="720725">
                  <a:moveTo>
                    <a:pt x="2654135" y="236613"/>
                  </a:moveTo>
                  <a:lnTo>
                    <a:pt x="2490457" y="236613"/>
                  </a:lnTo>
                  <a:lnTo>
                    <a:pt x="2393378" y="582383"/>
                  </a:lnTo>
                  <a:lnTo>
                    <a:pt x="2557081" y="582383"/>
                  </a:lnTo>
                  <a:lnTo>
                    <a:pt x="2654135" y="236613"/>
                  </a:lnTo>
                  <a:close/>
                </a:path>
                <a:path w="2971800" h="720725">
                  <a:moveTo>
                    <a:pt x="2689669" y="109080"/>
                  </a:moveTo>
                  <a:lnTo>
                    <a:pt x="2525979" y="109080"/>
                  </a:lnTo>
                  <a:lnTo>
                    <a:pt x="2499334" y="203631"/>
                  </a:lnTo>
                  <a:lnTo>
                    <a:pt x="2663012" y="203631"/>
                  </a:lnTo>
                  <a:lnTo>
                    <a:pt x="2689669" y="109080"/>
                  </a:lnTo>
                  <a:close/>
                </a:path>
                <a:path w="2971800" h="720725">
                  <a:moveTo>
                    <a:pt x="2971533" y="314642"/>
                  </a:moveTo>
                  <a:lnTo>
                    <a:pt x="2957284" y="236613"/>
                  </a:lnTo>
                  <a:lnTo>
                    <a:pt x="2868447" y="236613"/>
                  </a:lnTo>
                  <a:lnTo>
                    <a:pt x="2890024" y="159842"/>
                  </a:lnTo>
                  <a:lnTo>
                    <a:pt x="2726347" y="159842"/>
                  </a:lnTo>
                  <a:lnTo>
                    <a:pt x="2637536" y="475145"/>
                  </a:lnTo>
                  <a:lnTo>
                    <a:pt x="2634310" y="488124"/>
                  </a:lnTo>
                  <a:lnTo>
                    <a:pt x="2632138" y="500443"/>
                  </a:lnTo>
                  <a:lnTo>
                    <a:pt x="2630932" y="512178"/>
                  </a:lnTo>
                  <a:lnTo>
                    <a:pt x="2630551" y="523354"/>
                  </a:lnTo>
                  <a:lnTo>
                    <a:pt x="2634170" y="547573"/>
                  </a:lnTo>
                  <a:lnTo>
                    <a:pt x="2645778" y="566191"/>
                  </a:lnTo>
                  <a:lnTo>
                    <a:pt x="2666415" y="578154"/>
                  </a:lnTo>
                  <a:lnTo>
                    <a:pt x="2697162" y="582383"/>
                  </a:lnTo>
                  <a:lnTo>
                    <a:pt x="2843072" y="582383"/>
                  </a:lnTo>
                  <a:lnTo>
                    <a:pt x="2867190" y="497370"/>
                  </a:lnTo>
                  <a:lnTo>
                    <a:pt x="2832290" y="497370"/>
                  </a:lnTo>
                  <a:lnTo>
                    <a:pt x="2818460" y="496328"/>
                  </a:lnTo>
                  <a:lnTo>
                    <a:pt x="2809697" y="492912"/>
                  </a:lnTo>
                  <a:lnTo>
                    <a:pt x="2805087" y="486638"/>
                  </a:lnTo>
                  <a:lnTo>
                    <a:pt x="2803741" y="477037"/>
                  </a:lnTo>
                  <a:lnTo>
                    <a:pt x="2804198" y="470141"/>
                  </a:lnTo>
                  <a:lnTo>
                    <a:pt x="2805417" y="462216"/>
                  </a:lnTo>
                  <a:lnTo>
                    <a:pt x="2807233" y="453948"/>
                  </a:lnTo>
                  <a:lnTo>
                    <a:pt x="2846247" y="314642"/>
                  </a:lnTo>
                  <a:lnTo>
                    <a:pt x="2971533" y="314642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11">
              <a:extLst>
                <a:ext uri="{FF2B5EF4-FFF2-40B4-BE49-F238E27FC236}">
                  <a16:creationId xmlns:a16="http://schemas.microsoft.com/office/drawing/2014/main" id="{B7C1014D-3F51-2677-9E33-45BD810F254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367046" y="7959292"/>
              <a:ext cx="153639" cy="85149"/>
            </a:xfrm>
            <a:prstGeom prst="rect">
              <a:avLst/>
            </a:prstGeom>
          </p:spPr>
        </p:pic>
        <p:pic>
          <p:nvPicPr>
            <p:cNvPr id="13" name="object 12">
              <a:extLst>
                <a:ext uri="{FF2B5EF4-FFF2-40B4-BE49-F238E27FC236}">
                  <a16:creationId xmlns:a16="http://schemas.microsoft.com/office/drawing/2014/main" id="{98AA9246-C0AD-5878-5C1E-49E58B6A7A7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598045" y="7959320"/>
              <a:ext cx="135440" cy="85013"/>
            </a:xfrm>
            <a:prstGeom prst="rect">
              <a:avLst/>
            </a:prstGeom>
          </p:spPr>
        </p:pic>
        <p:pic>
          <p:nvPicPr>
            <p:cNvPr id="17" name="object 13">
              <a:extLst>
                <a:ext uri="{FF2B5EF4-FFF2-40B4-BE49-F238E27FC236}">
                  <a16:creationId xmlns:a16="http://schemas.microsoft.com/office/drawing/2014/main" id="{919CC635-449D-28F2-D194-2C6E5026E1A3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85772" y="7959378"/>
              <a:ext cx="118760" cy="85212"/>
            </a:xfrm>
            <a:prstGeom prst="rect">
              <a:avLst/>
            </a:prstGeom>
          </p:spPr>
        </p:pic>
        <p:pic>
          <p:nvPicPr>
            <p:cNvPr id="18" name="object 14">
              <a:extLst>
                <a:ext uri="{FF2B5EF4-FFF2-40B4-BE49-F238E27FC236}">
                  <a16:creationId xmlns:a16="http://schemas.microsoft.com/office/drawing/2014/main" id="{D63EC01C-0F2B-BE2A-BFD6-53FAFC83CC8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178541" y="7959478"/>
              <a:ext cx="110603" cy="84761"/>
            </a:xfrm>
            <a:prstGeom prst="rect">
              <a:avLst/>
            </a:prstGeom>
          </p:spPr>
        </p:pic>
        <p:pic>
          <p:nvPicPr>
            <p:cNvPr id="19" name="object 15">
              <a:extLst>
                <a:ext uri="{FF2B5EF4-FFF2-40B4-BE49-F238E27FC236}">
                  <a16:creationId xmlns:a16="http://schemas.microsoft.com/office/drawing/2014/main" id="{2B20FE4F-6F78-BB2A-07B3-FC379BB941A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347778" y="7959211"/>
              <a:ext cx="189763" cy="85222"/>
            </a:xfrm>
            <a:prstGeom prst="rect">
              <a:avLst/>
            </a:prstGeom>
          </p:spPr>
        </p:pic>
        <p:pic>
          <p:nvPicPr>
            <p:cNvPr id="20" name="object 16">
              <a:extLst>
                <a:ext uri="{FF2B5EF4-FFF2-40B4-BE49-F238E27FC236}">
                  <a16:creationId xmlns:a16="http://schemas.microsoft.com/office/drawing/2014/main" id="{57F4F5C3-5F13-9F34-A6EE-68665C2994F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771290" y="7959292"/>
              <a:ext cx="154037" cy="85149"/>
            </a:xfrm>
            <a:prstGeom prst="rect">
              <a:avLst/>
            </a:prstGeom>
          </p:spPr>
        </p:pic>
        <p:pic>
          <p:nvPicPr>
            <p:cNvPr id="21" name="object 17">
              <a:extLst>
                <a:ext uri="{FF2B5EF4-FFF2-40B4-BE49-F238E27FC236}">
                  <a16:creationId xmlns:a16="http://schemas.microsoft.com/office/drawing/2014/main" id="{DCCD611E-719A-5DA7-B12F-2B7A3B8A9AB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7991346" y="7959349"/>
              <a:ext cx="110614" cy="84981"/>
            </a:xfrm>
            <a:prstGeom prst="rect">
              <a:avLst/>
            </a:prstGeom>
          </p:spPr>
        </p:pic>
        <p:pic>
          <p:nvPicPr>
            <p:cNvPr id="22" name="object 18">
              <a:extLst>
                <a:ext uri="{FF2B5EF4-FFF2-40B4-BE49-F238E27FC236}">
                  <a16:creationId xmlns:a16="http://schemas.microsoft.com/office/drawing/2014/main" id="{4D90DCC7-BF6F-9EE1-57B3-0E98B9ABF64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687391" y="7836628"/>
              <a:ext cx="89002" cy="88992"/>
            </a:xfrm>
            <a:prstGeom prst="rect">
              <a:avLst/>
            </a:prstGeom>
          </p:spPr>
        </p:pic>
        <p:pic>
          <p:nvPicPr>
            <p:cNvPr id="23" name="object 19">
              <a:extLst>
                <a:ext uri="{FF2B5EF4-FFF2-40B4-BE49-F238E27FC236}">
                  <a16:creationId xmlns:a16="http://schemas.microsoft.com/office/drawing/2014/main" id="{FFE79B97-8DB2-586B-7C01-BF3FD6228B9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972422" y="7958434"/>
              <a:ext cx="125820" cy="89149"/>
            </a:xfrm>
            <a:prstGeom prst="rect">
              <a:avLst/>
            </a:prstGeom>
          </p:spPr>
        </p:pic>
        <p:pic>
          <p:nvPicPr>
            <p:cNvPr id="24" name="object 20">
              <a:extLst>
                <a:ext uri="{FF2B5EF4-FFF2-40B4-BE49-F238E27FC236}">
                  <a16:creationId xmlns:a16="http://schemas.microsoft.com/office/drawing/2014/main" id="{84BAAA34-7D34-A29F-7A58-606603315B4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7594653" y="7959414"/>
              <a:ext cx="118760" cy="85201"/>
            </a:xfrm>
            <a:prstGeom prst="rect">
              <a:avLst/>
            </a:prstGeom>
          </p:spPr>
        </p:pic>
        <p:sp>
          <p:nvSpPr>
            <p:cNvPr id="25" name="object 21">
              <a:extLst>
                <a:ext uri="{FF2B5EF4-FFF2-40B4-BE49-F238E27FC236}">
                  <a16:creationId xmlns:a16="http://schemas.microsoft.com/office/drawing/2014/main" id="{C7235F0C-49EB-086D-72A5-AF3AE92CA068}"/>
                </a:ext>
              </a:extLst>
            </p:cNvPr>
            <p:cNvSpPr/>
            <p:nvPr/>
          </p:nvSpPr>
          <p:spPr>
            <a:xfrm>
              <a:off x="18362924" y="7560393"/>
              <a:ext cx="495934" cy="481965"/>
            </a:xfrm>
            <a:custGeom>
              <a:avLst/>
              <a:gdLst/>
              <a:ahLst/>
              <a:cxnLst/>
              <a:rect l="l" t="t" r="r" b="b"/>
              <a:pathLst>
                <a:path w="495934" h="481965">
                  <a:moveTo>
                    <a:pt x="495566" y="0"/>
                  </a:moveTo>
                  <a:lnTo>
                    <a:pt x="328084" y="0"/>
                  </a:lnTo>
                  <a:lnTo>
                    <a:pt x="239259" y="191606"/>
                  </a:lnTo>
                  <a:lnTo>
                    <a:pt x="241804" y="0"/>
                  </a:lnTo>
                  <a:lnTo>
                    <a:pt x="76217" y="0"/>
                  </a:lnTo>
                  <a:lnTo>
                    <a:pt x="107933" y="345769"/>
                  </a:lnTo>
                  <a:lnTo>
                    <a:pt x="104345" y="359346"/>
                  </a:lnTo>
                  <a:lnTo>
                    <a:pt x="71368" y="386451"/>
                  </a:lnTo>
                  <a:lnTo>
                    <a:pt x="39627" y="387955"/>
                  </a:lnTo>
                  <a:lnTo>
                    <a:pt x="28114" y="387527"/>
                  </a:lnTo>
                  <a:lnTo>
                    <a:pt x="26093" y="387632"/>
                  </a:lnTo>
                  <a:lnTo>
                    <a:pt x="0" y="481587"/>
                  </a:lnTo>
                  <a:lnTo>
                    <a:pt x="111734" y="481692"/>
                  </a:lnTo>
                  <a:lnTo>
                    <a:pt x="155668" y="475361"/>
                  </a:lnTo>
                  <a:lnTo>
                    <a:pt x="191515" y="455914"/>
                  </a:lnTo>
                  <a:lnTo>
                    <a:pt x="223792" y="422671"/>
                  </a:lnTo>
                  <a:lnTo>
                    <a:pt x="257018" y="374951"/>
                  </a:lnTo>
                  <a:lnTo>
                    <a:pt x="495566" y="0"/>
                  </a:lnTo>
                  <a:close/>
                </a:path>
              </a:pathLst>
            </a:custGeom>
            <a:solidFill>
              <a:srgbClr val="231F2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2">
              <a:extLst>
                <a:ext uri="{FF2B5EF4-FFF2-40B4-BE49-F238E27FC236}">
                  <a16:creationId xmlns:a16="http://schemas.microsoft.com/office/drawing/2014/main" id="{54EAF96B-6433-23F6-1767-76D63DA49A6F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8150646" y="7958225"/>
              <a:ext cx="125825" cy="891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5410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3C9B8F95F8A24E8F14FC0A24890755" ma:contentTypeVersion="11" ma:contentTypeDescription="Create a new document." ma:contentTypeScope="" ma:versionID="9f6ce8712ed3bebd15236345134d1c55">
  <xsd:schema xmlns:xsd="http://www.w3.org/2001/XMLSchema" xmlns:xs="http://www.w3.org/2001/XMLSchema" xmlns:p="http://schemas.microsoft.com/office/2006/metadata/properties" xmlns:ns2="45b3e1cb-243a-41b3-95e3-8abb8797ba83" xmlns:ns3="5179a9d5-01ba-45cf-b8d8-b43f52e9d929" targetNamespace="http://schemas.microsoft.com/office/2006/metadata/properties" ma:root="true" ma:fieldsID="0d39ba5996c8287bb7d1b58f14f1b4d3" ns2:_="" ns3:_="">
    <xsd:import namespace="45b3e1cb-243a-41b3-95e3-8abb8797ba83"/>
    <xsd:import namespace="5179a9d5-01ba-45cf-b8d8-b43f52e9d9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b3e1cb-243a-41b3-95e3-8abb8797ba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a5aa731-3981-4550-91eb-7c82700285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1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79a9d5-01ba-45cf-b8d8-b43f52e9d929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8316f14-aeab-4772-a784-0c59ef36255e}" ma:internalName="TaxCatchAll" ma:showField="CatchAllData" ma:web="5179a9d5-01ba-45cf-b8d8-b43f52e9d9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179a9d5-01ba-45cf-b8d8-b43f52e9d929" xsi:nil="true"/>
    <lcf76f155ced4ddcb4097134ff3c332f xmlns="45b3e1cb-243a-41b3-95e3-8abb8797ba8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B1D3D53-3384-4A76-BFE8-9C5B52BCA9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5b3e1cb-243a-41b3-95e3-8abb8797ba83"/>
    <ds:schemaRef ds:uri="5179a9d5-01ba-45cf-b8d8-b43f52e9d9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659F67-E4FA-4070-AE34-29726E7215D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3D46F5B-1EA0-4280-8E1F-DD0D3ECF7647}">
  <ds:schemaRefs>
    <ds:schemaRef ds:uri="2e75aa9c-4c04-4898-9e14-423cc7328f07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982a79da-e63c-48f9-a187-623ccfda906c"/>
    <ds:schemaRef ds:uri="http://purl.org/dc/dcmitype/"/>
    <ds:schemaRef ds:uri="5179a9d5-01ba-45cf-b8d8-b43f52e9d929"/>
    <ds:schemaRef ds:uri="45b3e1cb-243a-41b3-95e3-8abb8797ba8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163</Words>
  <Application>Microsoft Office PowerPoint</Application>
  <PresentationFormat>Custom</PresentationFormat>
  <Paragraphs>19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Fidelity Sans 2</vt:lpstr>
      <vt:lpstr>Arial</vt:lpstr>
      <vt:lpstr>Fidelity Slab Light</vt:lpstr>
      <vt:lpstr>Fidelity Sans 2 Light</vt:lpstr>
      <vt:lpstr>Aptos Display</vt:lpstr>
      <vt:lpstr>Aptos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Ruesch, Joseph</dc:creator>
  <cp:lastModifiedBy>Gillen, Courtney</cp:lastModifiedBy>
  <cp:revision>9</cp:revision>
  <dcterms:created xsi:type="dcterms:W3CDTF">2025-08-25T16:42:34Z</dcterms:created>
  <dcterms:modified xsi:type="dcterms:W3CDTF">2026-08-05T20:56:31Z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0x010100513C9B8F95F8A24E8F14FC0A24890755</vt:lpwstr>
  </property>
  <property fmtid="{D5CDD505-2E9C-101B-9397-08002B2CF9AE}" pid="3" name="MediaServiceImageTags">
    <vt:lpwstr/>
  </property>
  <property fmtid="{D5CDD505-2E9C-101B-9397-08002B2CF9AE}" pid="4" name="MSIP_Label_526cd327-f806-4fe6-bd83-ee274c8a0858_Enabled">
    <vt:lpwstr>true</vt:lpwstr>
  </property>
  <property fmtid="{D5CDD505-2E9C-101B-9397-08002B2CF9AE}" pid="5" name="MSIP_Label_526cd327-f806-4fe6-bd83-ee274c8a0858_SetDate">
    <vt:lpwstr>2026-08-05T20:56:25Z</vt:lpwstr>
  </property>
  <property fmtid="{D5CDD505-2E9C-101B-9397-08002B2CF9AE}" pid="6" name="MSIP_Label_526cd327-f806-4fe6-bd83-ee274c8a0858_Method">
    <vt:lpwstr>Privileged</vt:lpwstr>
  </property>
  <property fmtid="{D5CDD505-2E9C-101B-9397-08002B2CF9AE}" pid="7" name="MSIP_Label_526cd327-f806-4fe6-bd83-ee274c8a0858_Name">
    <vt:lpwstr>Public</vt:lpwstr>
  </property>
  <property fmtid="{D5CDD505-2E9C-101B-9397-08002B2CF9AE}" pid="8" name="MSIP_Label_526cd327-f806-4fe6-bd83-ee274c8a0858_SiteId">
    <vt:lpwstr>7521acbc-a68c-41e5-a975-1cf83066dd19</vt:lpwstr>
  </property>
  <property fmtid="{D5CDD505-2E9C-101B-9397-08002B2CF9AE}" pid="9" name="MSIP_Label_526cd327-f806-4fe6-bd83-ee274c8a0858_ActionId">
    <vt:lpwstr>0a009769-21d8-4f49-b3fd-beeafab287c3</vt:lpwstr>
  </property>
  <property fmtid="{D5CDD505-2E9C-101B-9397-08002B2CF9AE}" pid="10" name="MSIP_Label_526cd327-f806-4fe6-bd83-ee274c8a0858_ContentBits">
    <vt:lpwstr>0</vt:lpwstr>
  </property>
  <property fmtid="{D5CDD505-2E9C-101B-9397-08002B2CF9AE}" pid="11" name="MSIP_Label_526cd327-f806-4fe6-bd83-ee274c8a0858_Tag">
    <vt:lpwstr>10, 0, 1, 1</vt:lpwstr>
  </property>
</Properties>
</file>