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0058400" cy="15544800"/>
  <p:notesSz cx="10058400" cy="155448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2916" y="-10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4818888"/>
            <a:ext cx="8549640" cy="32644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8705088"/>
            <a:ext cx="7040880" cy="3886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3575304"/>
            <a:ext cx="4375404" cy="102595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3575304"/>
            <a:ext cx="4375404" cy="102595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08/19/2024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08/19/2024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08/19/2024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350" y="10779759"/>
            <a:ext cx="10045700" cy="2593340"/>
          </a:xfrm>
          <a:custGeom>
            <a:avLst/>
            <a:gdLst/>
            <a:ahLst/>
            <a:cxnLst/>
            <a:rect l="l" t="t" r="r" b="b"/>
            <a:pathLst>
              <a:path w="10045700" h="2593340">
                <a:moveTo>
                  <a:pt x="10045687" y="0"/>
                </a:moveTo>
                <a:lnTo>
                  <a:pt x="0" y="0"/>
                </a:lnTo>
                <a:lnTo>
                  <a:pt x="0" y="2593340"/>
                </a:lnTo>
                <a:lnTo>
                  <a:pt x="10045687" y="2593340"/>
                </a:lnTo>
                <a:lnTo>
                  <a:pt x="10045687" y="0"/>
                </a:lnTo>
                <a:close/>
              </a:path>
            </a:pathLst>
          </a:custGeom>
          <a:solidFill>
            <a:srgbClr val="F8F7F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0058400" cy="7317739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0" y="7289292"/>
            <a:ext cx="10058400" cy="3490595"/>
          </a:xfrm>
          <a:custGeom>
            <a:avLst/>
            <a:gdLst/>
            <a:ahLst/>
            <a:cxnLst/>
            <a:rect l="l" t="t" r="r" b="b"/>
            <a:pathLst>
              <a:path w="10058400" h="3490595">
                <a:moveTo>
                  <a:pt x="10058400" y="0"/>
                </a:moveTo>
                <a:lnTo>
                  <a:pt x="0" y="0"/>
                </a:lnTo>
                <a:lnTo>
                  <a:pt x="0" y="3490467"/>
                </a:lnTo>
                <a:lnTo>
                  <a:pt x="10058400" y="3490467"/>
                </a:lnTo>
                <a:lnTo>
                  <a:pt x="10058400" y="0"/>
                </a:lnTo>
                <a:close/>
              </a:path>
            </a:pathLst>
          </a:custGeom>
          <a:solidFill>
            <a:srgbClr val="3686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621792"/>
            <a:ext cx="9052560" cy="24871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3575304"/>
            <a:ext cx="9052560" cy="102595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14456664"/>
            <a:ext cx="3218688" cy="777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14456664"/>
            <a:ext cx="2313432" cy="777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14456664"/>
            <a:ext cx="2313432" cy="777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308273"/>
            <a:ext cx="5359400" cy="862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7300"/>
              </a:lnSpc>
              <a:spcBef>
                <a:spcPts val="100"/>
              </a:spcBef>
            </a:pP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Fidelity</a:t>
            </a:r>
            <a:r>
              <a:rPr sz="1000" spc="-2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HSA</a:t>
            </a:r>
            <a:r>
              <a:rPr sz="1000" spc="-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and</a:t>
            </a:r>
            <a:r>
              <a:rPr sz="1000" spc="-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the</a:t>
            </a:r>
            <a:r>
              <a:rPr sz="1000" spc="-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Fidelity</a:t>
            </a:r>
            <a:r>
              <a:rPr sz="1000" spc="-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Fidelity Sans"/>
                <a:cs typeface="Fidelity Sans"/>
              </a:rPr>
              <a:t>Investments</a:t>
            </a:r>
            <a:r>
              <a:rPr sz="1000" spc="-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Fidelity Sans"/>
                <a:cs typeface="Fidelity Sans"/>
              </a:rPr>
              <a:t>logo</a:t>
            </a:r>
            <a:r>
              <a:rPr sz="1000" spc="-2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are</a:t>
            </a:r>
            <a:r>
              <a:rPr sz="1000" spc="-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Fidelity Sans"/>
                <a:cs typeface="Fidelity Sans"/>
              </a:rPr>
              <a:t>registered</a:t>
            </a:r>
            <a:r>
              <a:rPr sz="1000" spc="-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service</a:t>
            </a:r>
            <a:r>
              <a:rPr sz="1000" spc="-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marks</a:t>
            </a:r>
            <a:r>
              <a:rPr sz="1000" spc="-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of</a:t>
            </a:r>
            <a:r>
              <a:rPr sz="1000" spc="-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FMR</a:t>
            </a:r>
            <a:r>
              <a:rPr sz="1000" spc="-20" dirty="0">
                <a:solidFill>
                  <a:srgbClr val="231F20"/>
                </a:solidFill>
                <a:latin typeface="Fidelity Sans"/>
                <a:cs typeface="Fidelity Sans"/>
              </a:rPr>
              <a:t> LLC.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Fidelity</a:t>
            </a:r>
            <a:r>
              <a:rPr sz="1000" spc="-3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Fidelity Sans"/>
                <a:cs typeface="Fidelity Sans"/>
              </a:rPr>
              <a:t>Brokerage</a:t>
            </a:r>
            <a:r>
              <a:rPr sz="1000" spc="-3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Services</a:t>
            </a:r>
            <a:r>
              <a:rPr sz="1000" spc="-3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LLC,</a:t>
            </a:r>
            <a:r>
              <a:rPr sz="1000" spc="-3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Member</a:t>
            </a:r>
            <a:r>
              <a:rPr sz="1000" spc="-3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NYSE,</a:t>
            </a:r>
            <a:r>
              <a:rPr sz="1000" spc="-3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SIPC,</a:t>
            </a:r>
            <a:r>
              <a:rPr sz="1000" spc="-3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900</a:t>
            </a:r>
            <a:r>
              <a:rPr sz="1000" spc="-3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Salem</a:t>
            </a:r>
            <a:r>
              <a:rPr sz="1000" spc="-3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Street,</a:t>
            </a:r>
            <a:r>
              <a:rPr sz="1000" spc="-3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Smithfield,</a:t>
            </a:r>
            <a:r>
              <a:rPr sz="1000" spc="-3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RI</a:t>
            </a:r>
            <a:r>
              <a:rPr sz="1000" spc="-3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Fidelity Sans"/>
                <a:cs typeface="Fidelity Sans"/>
              </a:rPr>
              <a:t>02917</a:t>
            </a:r>
            <a:endParaRPr sz="1000">
              <a:latin typeface="Fidelity Sans"/>
              <a:cs typeface="Fidelity Sans"/>
            </a:endParaRPr>
          </a:p>
          <a:p>
            <a:pPr marL="12700" marR="3321050">
              <a:lnSpc>
                <a:spcPct val="137300"/>
              </a:lnSpc>
            </a:pPr>
            <a:r>
              <a:rPr sz="1000" dirty="0">
                <a:solidFill>
                  <a:srgbClr val="231F20"/>
                </a:solidFill>
                <a:latin typeface="Fidelity Sans"/>
                <a:cs typeface="Fidelity Sans"/>
              </a:rPr>
              <a:t>©</a:t>
            </a:r>
            <a:r>
              <a:rPr sz="1000" spc="-3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Fidelity Sans"/>
                <a:cs typeface="Fidelity Sans"/>
              </a:rPr>
              <a:t>2024</a:t>
            </a:r>
            <a:r>
              <a:rPr sz="1000" spc="-3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Fidelity Sans"/>
                <a:cs typeface="Fidelity Sans"/>
              </a:rPr>
              <a:t>FMR</a:t>
            </a:r>
            <a:r>
              <a:rPr sz="1000" spc="-3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Fidelity Sans"/>
                <a:cs typeface="Fidelity Sans"/>
              </a:rPr>
              <a:t>LLC. </a:t>
            </a:r>
            <a:r>
              <a:rPr sz="1000" spc="-20" dirty="0">
                <a:solidFill>
                  <a:srgbClr val="231F20"/>
                </a:solidFill>
                <a:latin typeface="Fidelity Sans"/>
                <a:cs typeface="Fidelity Sans"/>
              </a:rPr>
              <a:t>All</a:t>
            </a:r>
            <a:r>
              <a:rPr sz="1000" spc="-30" dirty="0">
                <a:solidFill>
                  <a:srgbClr val="231F20"/>
                </a:solidFill>
                <a:latin typeface="Fidelity Sans"/>
                <a:cs typeface="Fidelity Sans"/>
              </a:rPr>
              <a:t> rights</a:t>
            </a:r>
            <a:r>
              <a:rPr sz="1000" spc="-3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Fidelity Sans"/>
                <a:cs typeface="Fidelity Sans"/>
              </a:rPr>
              <a:t>reserved. </a:t>
            </a:r>
            <a:r>
              <a:rPr sz="1000" spc="-10" dirty="0">
                <a:solidFill>
                  <a:srgbClr val="231F20"/>
                </a:solidFill>
                <a:latin typeface="Fidelity Sans"/>
                <a:cs typeface="Fidelity Sans"/>
              </a:rPr>
              <a:t>1098282.2.0</a:t>
            </a:r>
            <a:endParaRPr sz="1000">
              <a:latin typeface="Fidelity Sans"/>
              <a:cs typeface="Fidelity San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14618" y="11632717"/>
            <a:ext cx="5837555" cy="647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Fidelity Sans"/>
                <a:cs typeface="Fidelity Sans"/>
              </a:rPr>
              <a:t>Scan</a:t>
            </a:r>
            <a:r>
              <a:rPr sz="2000" spc="-3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231F20"/>
                </a:solidFill>
                <a:latin typeface="Fidelity Sans"/>
                <a:cs typeface="Fidelity Sans"/>
              </a:rPr>
              <a:t>this</a:t>
            </a:r>
            <a:r>
              <a:rPr sz="2000" spc="-3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231F20"/>
                </a:solidFill>
                <a:latin typeface="Fidelity Sans"/>
                <a:cs typeface="Fidelity Sans"/>
              </a:rPr>
              <a:t>code,</a:t>
            </a:r>
            <a:r>
              <a:rPr sz="2000" spc="-3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231F20"/>
                </a:solidFill>
                <a:latin typeface="Fidelity Sans"/>
                <a:cs typeface="Fidelity Sans"/>
              </a:rPr>
              <a:t>text</a:t>
            </a:r>
            <a:r>
              <a:rPr sz="2000" spc="-3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231F20"/>
                </a:solidFill>
                <a:latin typeface="Fidelity Sans"/>
                <a:cs typeface="Fidelity Sans"/>
              </a:rPr>
              <a:t>HSA</a:t>
            </a:r>
            <a:r>
              <a:rPr sz="2000" spc="-3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231F20"/>
                </a:solidFill>
                <a:latin typeface="Fidelity Sans"/>
                <a:cs typeface="Fidelity Sans"/>
              </a:rPr>
              <a:t>to</a:t>
            </a:r>
            <a:r>
              <a:rPr sz="2000" spc="-3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Fidelity Sans"/>
                <a:cs typeface="Fidelity Sans"/>
              </a:rPr>
              <a:t>343-</a:t>
            </a:r>
            <a:r>
              <a:rPr sz="2000" dirty="0">
                <a:solidFill>
                  <a:srgbClr val="231F20"/>
                </a:solidFill>
                <a:latin typeface="Fidelity Sans"/>
                <a:cs typeface="Fidelity Sans"/>
              </a:rPr>
              <a:t>898,</a:t>
            </a:r>
            <a:r>
              <a:rPr sz="2000" spc="-3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231F20"/>
                </a:solidFill>
                <a:latin typeface="Fidelity Sans"/>
                <a:cs typeface="Fidelity Sans"/>
              </a:rPr>
              <a:t>or</a:t>
            </a:r>
            <a:r>
              <a:rPr sz="2000" spc="-3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Fidelity Sans"/>
                <a:cs typeface="Fidelity Sans"/>
              </a:rPr>
              <a:t>visit</a:t>
            </a:r>
            <a:endParaRPr sz="2000">
              <a:latin typeface="Fidelity Sans"/>
              <a:cs typeface="Fidelity San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40" dirty="0">
                <a:solidFill>
                  <a:srgbClr val="231F20"/>
                </a:solidFill>
                <a:latin typeface="Fidelity Sans"/>
                <a:cs typeface="Fidelity Sans"/>
              </a:rPr>
              <a:t>Fidelity.com/HealthSavingsAccount</a:t>
            </a:r>
            <a:r>
              <a:rPr sz="2000" b="1" spc="2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231F20"/>
                </a:solidFill>
                <a:latin typeface="Fidelity Sans"/>
                <a:cs typeface="Fidelity Sans"/>
              </a:rPr>
              <a:t>for</a:t>
            </a:r>
            <a:r>
              <a:rPr sz="2000" spc="2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231F20"/>
                </a:solidFill>
                <a:latin typeface="Fidelity Sans"/>
                <a:cs typeface="Fidelity Sans"/>
              </a:rPr>
              <a:t>more</a:t>
            </a:r>
            <a:r>
              <a:rPr sz="2000" spc="3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Fidelity Sans"/>
                <a:cs typeface="Fidelity Sans"/>
              </a:rPr>
              <a:t>info.</a:t>
            </a:r>
            <a:endParaRPr sz="2000">
              <a:latin typeface="Fidelity Sans"/>
              <a:cs typeface="Fidelity San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71880" y="9118140"/>
            <a:ext cx="7656195" cy="1054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Fidelity Sans"/>
                <a:cs typeface="Fidelity Sans"/>
              </a:rPr>
              <a:t>This</a:t>
            </a:r>
            <a:r>
              <a:rPr sz="2000" spc="-2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FFFFFF"/>
                </a:solidFill>
                <a:latin typeface="Fidelity Sans"/>
                <a:cs typeface="Fidelity Sans"/>
              </a:rPr>
              <a:t>annual</a:t>
            </a:r>
            <a:r>
              <a:rPr sz="2000" spc="-2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FFFFFF"/>
                </a:solidFill>
                <a:latin typeface="Fidelity Sans"/>
                <a:cs typeface="Fidelity Sans"/>
              </a:rPr>
              <a:t>enrollment,</a:t>
            </a:r>
            <a:r>
              <a:rPr sz="2000" spc="-2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FFFFFF"/>
                </a:solidFill>
                <a:latin typeface="Fidelity Sans"/>
                <a:cs typeface="Fidelity Sans"/>
              </a:rPr>
              <a:t>take</a:t>
            </a:r>
            <a:r>
              <a:rPr sz="2000" spc="-2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FFFFFF"/>
                </a:solidFill>
                <a:latin typeface="Fidelity Sans"/>
                <a:cs typeface="Fidelity Sans"/>
              </a:rPr>
              <a:t>a</a:t>
            </a:r>
            <a:r>
              <a:rPr sz="2000" spc="-2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FFFFFF"/>
                </a:solidFill>
                <a:latin typeface="Fidelity Sans"/>
                <a:cs typeface="Fidelity Sans"/>
              </a:rPr>
              <a:t>look</a:t>
            </a:r>
            <a:r>
              <a:rPr sz="2000" spc="-2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FFFFFF"/>
                </a:solidFill>
                <a:latin typeface="Fidelity Sans"/>
                <a:cs typeface="Fidelity Sans"/>
              </a:rPr>
              <a:t>at</a:t>
            </a:r>
            <a:r>
              <a:rPr sz="2000" spc="-2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FFFFFF"/>
                </a:solidFill>
                <a:latin typeface="Fidelity Sans"/>
                <a:cs typeface="Fidelity Sans"/>
              </a:rPr>
              <a:t>our</a:t>
            </a:r>
            <a:r>
              <a:rPr sz="2000" spc="-2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000" spc="-30" dirty="0">
                <a:solidFill>
                  <a:srgbClr val="FFFFFF"/>
                </a:solidFill>
                <a:latin typeface="Fidelity Sans"/>
                <a:cs typeface="Fidelity Sans"/>
              </a:rPr>
              <a:t>HSA-</a:t>
            </a:r>
            <a:r>
              <a:rPr sz="2000" spc="-10" dirty="0">
                <a:solidFill>
                  <a:srgbClr val="FFFFFF"/>
                </a:solidFill>
                <a:latin typeface="Fidelity Sans"/>
                <a:cs typeface="Fidelity Sans"/>
              </a:rPr>
              <a:t>eligible</a:t>
            </a:r>
            <a:r>
              <a:rPr sz="2000" spc="-2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FFFFFF"/>
                </a:solidFill>
                <a:latin typeface="Fidelity Sans"/>
                <a:cs typeface="Fidelity Sans"/>
              </a:rPr>
              <a:t>health</a:t>
            </a:r>
            <a:r>
              <a:rPr sz="2000" spc="-2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Fidelity Sans"/>
                <a:cs typeface="Fidelity Sans"/>
              </a:rPr>
              <a:t>plan </a:t>
            </a:r>
            <a:r>
              <a:rPr sz="2000" dirty="0">
                <a:solidFill>
                  <a:srgbClr val="FFFFFF"/>
                </a:solidFill>
                <a:latin typeface="Fidelity Sans"/>
                <a:cs typeface="Fidelity Sans"/>
              </a:rPr>
              <a:t>paired</a:t>
            </a:r>
            <a:r>
              <a:rPr sz="2000" spc="-4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FFFFFF"/>
                </a:solidFill>
                <a:latin typeface="Fidelity Sans"/>
                <a:cs typeface="Fidelity Sans"/>
              </a:rPr>
              <a:t>with</a:t>
            </a:r>
            <a:r>
              <a:rPr sz="2000" spc="-4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FFFFFF"/>
                </a:solidFill>
                <a:latin typeface="Fidelity Sans"/>
                <a:cs typeface="Fidelity Sans"/>
              </a:rPr>
              <a:t>a</a:t>
            </a:r>
            <a:r>
              <a:rPr sz="2000" spc="-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FFFFFF"/>
                </a:solidFill>
                <a:latin typeface="Fidelity Sans"/>
                <a:cs typeface="Fidelity Sans"/>
              </a:rPr>
              <a:t>Fidelity</a:t>
            </a:r>
            <a:r>
              <a:rPr sz="2000" spc="-4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FFFFFF"/>
                </a:solidFill>
                <a:latin typeface="Fidelity Sans"/>
                <a:cs typeface="Fidelity Sans"/>
              </a:rPr>
              <a:t>HSA®.</a:t>
            </a:r>
            <a:r>
              <a:rPr sz="2000" spc="-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FFFFFF"/>
                </a:solidFill>
                <a:latin typeface="Fidelity Sans"/>
                <a:cs typeface="Fidelity Sans"/>
              </a:rPr>
              <a:t>It</a:t>
            </a:r>
            <a:r>
              <a:rPr sz="2000" spc="-4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FFFFFF"/>
                </a:solidFill>
                <a:latin typeface="Fidelity Sans"/>
                <a:cs typeface="Fidelity Sans"/>
              </a:rPr>
              <a:t>saves</a:t>
            </a:r>
            <a:r>
              <a:rPr sz="2000" spc="-4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FFFFFF"/>
                </a:solidFill>
                <a:latin typeface="Fidelity Sans"/>
                <a:cs typeface="Fidelity Sans"/>
              </a:rPr>
              <a:t>you</a:t>
            </a:r>
            <a:r>
              <a:rPr sz="2000" spc="-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FFFFFF"/>
                </a:solidFill>
                <a:latin typeface="Fidelity Sans"/>
                <a:cs typeface="Fidelity Sans"/>
              </a:rPr>
              <a:t>money</a:t>
            </a:r>
            <a:r>
              <a:rPr sz="2000" spc="-4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FFFFFF"/>
                </a:solidFill>
                <a:latin typeface="Fidelity Sans"/>
                <a:cs typeface="Fidelity Sans"/>
              </a:rPr>
              <a:t>on</a:t>
            </a:r>
            <a:r>
              <a:rPr sz="2000" spc="-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FFFFFF"/>
                </a:solidFill>
                <a:latin typeface="Fidelity Sans"/>
                <a:cs typeface="Fidelity Sans"/>
              </a:rPr>
              <a:t>taxes</a:t>
            </a:r>
            <a:r>
              <a:rPr sz="2000" spc="-4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FFFFFF"/>
                </a:solidFill>
                <a:latin typeface="Fidelity Sans"/>
                <a:cs typeface="Fidelity Sans"/>
              </a:rPr>
              <a:t>and</a:t>
            </a:r>
            <a:r>
              <a:rPr sz="2000" spc="-4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Fidelity Sans"/>
                <a:cs typeface="Fidelity Sans"/>
              </a:rPr>
              <a:t>can </a:t>
            </a:r>
            <a:r>
              <a:rPr sz="2000" dirty="0">
                <a:solidFill>
                  <a:srgbClr val="FFFFFF"/>
                </a:solidFill>
                <a:latin typeface="Fidelity Sans"/>
                <a:cs typeface="Fidelity Sans"/>
              </a:rPr>
              <a:t>help</a:t>
            </a:r>
            <a:r>
              <a:rPr sz="2000" spc="-4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FFFFFF"/>
                </a:solidFill>
                <a:latin typeface="Fidelity Sans"/>
                <a:cs typeface="Fidelity Sans"/>
              </a:rPr>
              <a:t>you</a:t>
            </a:r>
            <a:r>
              <a:rPr sz="2000" spc="-4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FFFFFF"/>
                </a:solidFill>
                <a:latin typeface="Fidelity Sans"/>
                <a:cs typeface="Fidelity Sans"/>
              </a:rPr>
              <a:t>take</a:t>
            </a:r>
            <a:r>
              <a:rPr sz="2000" spc="-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FFFFFF"/>
                </a:solidFill>
                <a:latin typeface="Fidelity Sans"/>
                <a:cs typeface="Fidelity Sans"/>
              </a:rPr>
              <a:t>control</a:t>
            </a:r>
            <a:r>
              <a:rPr sz="2000" spc="-4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FFFFFF"/>
                </a:solidFill>
                <a:latin typeface="Fidelity Sans"/>
                <a:cs typeface="Fidelity Sans"/>
              </a:rPr>
              <a:t>of</a:t>
            </a:r>
            <a:r>
              <a:rPr sz="2000" spc="-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FFFFFF"/>
                </a:solidFill>
                <a:latin typeface="Fidelity Sans"/>
                <a:cs typeface="Fidelity Sans"/>
              </a:rPr>
              <a:t>your</a:t>
            </a:r>
            <a:r>
              <a:rPr sz="2000" spc="-4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FFFFFF"/>
                </a:solidFill>
                <a:latin typeface="Fidelity Sans"/>
                <a:cs typeface="Fidelity Sans"/>
              </a:rPr>
              <a:t>health</a:t>
            </a:r>
            <a:r>
              <a:rPr sz="2000" spc="-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000" dirty="0">
                <a:solidFill>
                  <a:srgbClr val="FFFFFF"/>
                </a:solidFill>
                <a:latin typeface="Fidelity Sans"/>
                <a:cs typeface="Fidelity Sans"/>
              </a:rPr>
              <a:t>care</a:t>
            </a:r>
            <a:r>
              <a:rPr sz="2000" spc="-4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Fidelity Sans"/>
                <a:cs typeface="Fidelity Sans"/>
              </a:rPr>
              <a:t>spending.</a:t>
            </a:r>
            <a:endParaRPr sz="2000">
              <a:latin typeface="Fidelity Sans"/>
              <a:cs typeface="Fidelity San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59180" y="7674356"/>
            <a:ext cx="7723505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17780">
              <a:lnSpc>
                <a:spcPct val="111100"/>
              </a:lnSpc>
              <a:spcBef>
                <a:spcPts val="100"/>
              </a:spcBef>
            </a:pPr>
            <a:r>
              <a:rPr sz="3600" spc="-220" dirty="0">
                <a:solidFill>
                  <a:srgbClr val="FFFFFF"/>
                </a:solidFill>
                <a:latin typeface="Fidelity Slab-240517 Light"/>
                <a:cs typeface="Fidelity Slab-240517 Light"/>
              </a:rPr>
              <a:t>We</a:t>
            </a:r>
            <a:r>
              <a:rPr sz="3600" spc="-75" dirty="0">
                <a:solidFill>
                  <a:srgbClr val="FFFFFF"/>
                </a:solidFill>
                <a:latin typeface="Fidelity Slab-240517 Light"/>
                <a:cs typeface="Fidelity Slab-240517 Light"/>
              </a:rPr>
              <a:t> </a:t>
            </a:r>
            <a:r>
              <a:rPr sz="3600" spc="-100" dirty="0">
                <a:solidFill>
                  <a:srgbClr val="FFFFFF"/>
                </a:solidFill>
                <a:latin typeface="Fidelity Slab-240517 Light"/>
                <a:cs typeface="Fidelity Slab-240517 Light"/>
              </a:rPr>
              <a:t>have</a:t>
            </a:r>
            <a:r>
              <a:rPr sz="3600" spc="-125" dirty="0">
                <a:solidFill>
                  <a:srgbClr val="FFFFFF"/>
                </a:solidFill>
                <a:latin typeface="Fidelity Slab-240517 Light"/>
                <a:cs typeface="Fidelity Slab-240517 Light"/>
              </a:rPr>
              <a:t> </a:t>
            </a:r>
            <a:r>
              <a:rPr sz="3600" dirty="0">
                <a:solidFill>
                  <a:srgbClr val="FFFFFF"/>
                </a:solidFill>
                <a:latin typeface="Fidelity Slab-240517 Light"/>
                <a:cs typeface="Fidelity Slab-240517 Light"/>
              </a:rPr>
              <a:t>an</a:t>
            </a:r>
            <a:r>
              <a:rPr sz="3600" spc="-145" dirty="0">
                <a:solidFill>
                  <a:srgbClr val="FFFFFF"/>
                </a:solidFill>
                <a:latin typeface="Fidelity Slab-240517 Light"/>
                <a:cs typeface="Fidelity Slab-240517 Light"/>
              </a:rPr>
              <a:t> </a:t>
            </a:r>
            <a:r>
              <a:rPr sz="3600" spc="-105" dirty="0">
                <a:solidFill>
                  <a:srgbClr val="FFFFFF"/>
                </a:solidFill>
                <a:latin typeface="Fidelity Slab-240517 Light"/>
                <a:cs typeface="Fidelity Slab-240517 Light"/>
              </a:rPr>
              <a:t>HSA-</a:t>
            </a:r>
            <a:r>
              <a:rPr sz="3600" spc="-25" dirty="0">
                <a:solidFill>
                  <a:srgbClr val="FFFFFF"/>
                </a:solidFill>
                <a:latin typeface="Fidelity Slab-240517 Light"/>
                <a:cs typeface="Fidelity Slab-240517 Light"/>
              </a:rPr>
              <a:t>eligible</a:t>
            </a:r>
            <a:r>
              <a:rPr sz="3600" spc="-114" dirty="0">
                <a:solidFill>
                  <a:srgbClr val="FFFFFF"/>
                </a:solidFill>
                <a:latin typeface="Fidelity Slab-240517 Light"/>
                <a:cs typeface="Fidelity Slab-240517 Light"/>
              </a:rPr>
              <a:t> </a:t>
            </a:r>
            <a:r>
              <a:rPr sz="3600" spc="-35" dirty="0">
                <a:solidFill>
                  <a:srgbClr val="FFFFFF"/>
                </a:solidFill>
                <a:latin typeface="Fidelity Slab-240517 Light"/>
                <a:cs typeface="Fidelity Slab-240517 Light"/>
              </a:rPr>
              <a:t>health</a:t>
            </a:r>
            <a:r>
              <a:rPr sz="3600" spc="-114" dirty="0">
                <a:solidFill>
                  <a:srgbClr val="FFFFFF"/>
                </a:solidFill>
                <a:latin typeface="Fidelity Slab-240517 Light"/>
                <a:cs typeface="Fidelity Slab-240517 Light"/>
              </a:rPr>
              <a:t> </a:t>
            </a:r>
            <a:r>
              <a:rPr sz="3600" spc="-20" dirty="0">
                <a:solidFill>
                  <a:srgbClr val="FFFFFF"/>
                </a:solidFill>
                <a:latin typeface="Fidelity Slab-240517 Light"/>
                <a:cs typeface="Fidelity Slab-240517 Light"/>
              </a:rPr>
              <a:t>plan </a:t>
            </a:r>
            <a:r>
              <a:rPr sz="3600" dirty="0">
                <a:solidFill>
                  <a:srgbClr val="FFFFFF"/>
                </a:solidFill>
                <a:latin typeface="Fidelity Slab-240517 Light"/>
                <a:cs typeface="Fidelity Slab-240517 Light"/>
              </a:rPr>
              <a:t>and</a:t>
            </a:r>
            <a:r>
              <a:rPr sz="3600" spc="-190" dirty="0">
                <a:solidFill>
                  <a:srgbClr val="FFFFFF"/>
                </a:solidFill>
                <a:latin typeface="Fidelity Slab-240517 Light"/>
                <a:cs typeface="Fidelity Slab-240517 Light"/>
              </a:rPr>
              <a:t> </a:t>
            </a:r>
            <a:r>
              <a:rPr sz="3600" dirty="0">
                <a:solidFill>
                  <a:srgbClr val="FFFFFF"/>
                </a:solidFill>
                <a:latin typeface="Fidelity Slab-240517 Light"/>
                <a:cs typeface="Fidelity Slab-240517 Light"/>
              </a:rPr>
              <a:t>a</a:t>
            </a:r>
            <a:r>
              <a:rPr sz="3600" spc="-190" dirty="0">
                <a:solidFill>
                  <a:srgbClr val="FFFFFF"/>
                </a:solidFill>
                <a:latin typeface="Fidelity Slab-240517 Light"/>
                <a:cs typeface="Fidelity Slab-240517 Light"/>
              </a:rPr>
              <a:t> </a:t>
            </a:r>
            <a:r>
              <a:rPr sz="3600" spc="-35" dirty="0">
                <a:solidFill>
                  <a:srgbClr val="FFFFFF"/>
                </a:solidFill>
                <a:latin typeface="Fidelity Slab-240517 Light"/>
                <a:cs typeface="Fidelity Slab-240517 Light"/>
              </a:rPr>
              <a:t>Fidelity</a:t>
            </a:r>
            <a:r>
              <a:rPr sz="3600" spc="-190" dirty="0">
                <a:solidFill>
                  <a:srgbClr val="FFFFFF"/>
                </a:solidFill>
                <a:latin typeface="Fidelity Slab-240517 Light"/>
                <a:cs typeface="Fidelity Slab-240517 Light"/>
              </a:rPr>
              <a:t> </a:t>
            </a:r>
            <a:r>
              <a:rPr sz="3600" spc="-40" dirty="0">
                <a:solidFill>
                  <a:srgbClr val="FFFFFF"/>
                </a:solidFill>
                <a:latin typeface="Fidelity Slab-240517 Light"/>
                <a:cs typeface="Fidelity Slab-240517 Light"/>
              </a:rPr>
              <a:t>HSA</a:t>
            </a:r>
            <a:r>
              <a:rPr sz="3150" spc="-60" baseline="31746" dirty="0">
                <a:solidFill>
                  <a:srgbClr val="FFFFFF"/>
                </a:solidFill>
                <a:latin typeface="Fidelity Slab-240517 Light"/>
                <a:cs typeface="Fidelity Slab-240517 Light"/>
              </a:rPr>
              <a:t>®</a:t>
            </a:r>
            <a:r>
              <a:rPr sz="3150" spc="300" baseline="31746" dirty="0">
                <a:solidFill>
                  <a:srgbClr val="FFFFFF"/>
                </a:solidFill>
                <a:latin typeface="Fidelity Slab-240517 Light"/>
                <a:cs typeface="Fidelity Slab-240517 Light"/>
              </a:rPr>
              <a:t> </a:t>
            </a:r>
            <a:r>
              <a:rPr sz="3600" spc="-30" dirty="0">
                <a:solidFill>
                  <a:srgbClr val="FFFFFF"/>
                </a:solidFill>
                <a:latin typeface="Fidelity Slab-240517 Light"/>
                <a:cs typeface="Fidelity Slab-240517 Light"/>
              </a:rPr>
              <a:t>just</a:t>
            </a:r>
            <a:r>
              <a:rPr sz="3600" spc="-190" dirty="0">
                <a:solidFill>
                  <a:srgbClr val="FFFFFF"/>
                </a:solidFill>
                <a:latin typeface="Fidelity Slab-240517 Light"/>
                <a:cs typeface="Fidelity Slab-240517 Light"/>
              </a:rPr>
              <a:t> </a:t>
            </a:r>
            <a:r>
              <a:rPr sz="3600" spc="-10" dirty="0">
                <a:solidFill>
                  <a:srgbClr val="FFFFFF"/>
                </a:solidFill>
                <a:latin typeface="Fidelity Slab-240517 Light"/>
                <a:cs typeface="Fidelity Slab-240517 Light"/>
              </a:rPr>
              <a:t>for</a:t>
            </a:r>
            <a:r>
              <a:rPr sz="3600" spc="-190" dirty="0">
                <a:solidFill>
                  <a:srgbClr val="FFFFFF"/>
                </a:solidFill>
                <a:latin typeface="Fidelity Slab-240517 Light"/>
                <a:cs typeface="Fidelity Slab-240517 Light"/>
              </a:rPr>
              <a:t> </a:t>
            </a:r>
            <a:r>
              <a:rPr sz="3600" spc="-25" dirty="0">
                <a:solidFill>
                  <a:srgbClr val="FFFFFF"/>
                </a:solidFill>
                <a:latin typeface="Fidelity Slab-240517 Light"/>
                <a:cs typeface="Fidelity Slab-240517 Light"/>
              </a:rPr>
              <a:t>you</a:t>
            </a:r>
            <a:endParaRPr sz="3600">
              <a:latin typeface="Fidelity Slab-240517 Light"/>
              <a:cs typeface="Fidelity Slab-240517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81697" y="14263572"/>
            <a:ext cx="2367915" cy="739775"/>
          </a:xfrm>
          <a:prstGeom prst="rect">
            <a:avLst/>
          </a:prstGeom>
          <a:ln w="12700">
            <a:solidFill>
              <a:srgbClr val="FF0000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85"/>
              </a:spcBef>
            </a:pPr>
            <a:endParaRPr sz="1100">
              <a:latin typeface="Times New Roman"/>
              <a:cs typeface="Times New Roman"/>
            </a:endParaRPr>
          </a:p>
          <a:p>
            <a:pPr marL="722630">
              <a:lnSpc>
                <a:spcPct val="100000"/>
              </a:lnSpc>
            </a:pPr>
            <a:r>
              <a:rPr sz="1100" dirty="0">
                <a:solidFill>
                  <a:srgbClr val="FF0000"/>
                </a:solidFill>
                <a:latin typeface="Fidelity Sans"/>
                <a:cs typeface="Fidelity Sans"/>
              </a:rPr>
              <a:t>CLIENT</a:t>
            </a:r>
            <a:r>
              <a:rPr sz="1100" spc="-45" dirty="0">
                <a:solidFill>
                  <a:srgbClr val="FF0000"/>
                </a:solidFill>
                <a:latin typeface="Fidelity Sans"/>
                <a:cs typeface="Fidelity Sans"/>
              </a:rPr>
              <a:t> </a:t>
            </a:r>
            <a:r>
              <a:rPr sz="1100" spc="-20" dirty="0">
                <a:solidFill>
                  <a:srgbClr val="FF0000"/>
                </a:solidFill>
                <a:latin typeface="Fidelity Sans"/>
                <a:cs typeface="Fidelity Sans"/>
              </a:rPr>
              <a:t>LOGO</a:t>
            </a:r>
            <a:endParaRPr sz="1100">
              <a:latin typeface="Fidelity Sans"/>
              <a:cs typeface="Fidelity San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65416" y="626767"/>
            <a:ext cx="2517775" cy="544830"/>
            <a:chOff x="765416" y="626767"/>
            <a:chExt cx="2517775" cy="544830"/>
          </a:xfrm>
        </p:grpSpPr>
        <p:sp>
          <p:nvSpPr>
            <p:cNvPr id="8" name="object 8"/>
            <p:cNvSpPr/>
            <p:nvPr/>
          </p:nvSpPr>
          <p:spPr>
            <a:xfrm>
              <a:off x="773080" y="638489"/>
              <a:ext cx="507365" cy="507365"/>
            </a:xfrm>
            <a:custGeom>
              <a:avLst/>
              <a:gdLst/>
              <a:ahLst/>
              <a:cxnLst/>
              <a:rect l="l" t="t" r="r" b="b"/>
              <a:pathLst>
                <a:path w="507365" h="507365">
                  <a:moveTo>
                    <a:pt x="253428" y="0"/>
                  </a:moveTo>
                  <a:lnTo>
                    <a:pt x="207873" y="4082"/>
                  </a:lnTo>
                  <a:lnTo>
                    <a:pt x="164998" y="15853"/>
                  </a:lnTo>
                  <a:lnTo>
                    <a:pt x="125517" y="34596"/>
                  </a:lnTo>
                  <a:lnTo>
                    <a:pt x="90146" y="59596"/>
                  </a:lnTo>
                  <a:lnTo>
                    <a:pt x="59602" y="90137"/>
                  </a:lnTo>
                  <a:lnTo>
                    <a:pt x="34599" y="125504"/>
                  </a:lnTo>
                  <a:lnTo>
                    <a:pt x="15854" y="164981"/>
                  </a:lnTo>
                  <a:lnTo>
                    <a:pt x="4083" y="207852"/>
                  </a:lnTo>
                  <a:lnTo>
                    <a:pt x="0" y="253403"/>
                  </a:lnTo>
                  <a:lnTo>
                    <a:pt x="4083" y="298965"/>
                  </a:lnTo>
                  <a:lnTo>
                    <a:pt x="15854" y="341848"/>
                  </a:lnTo>
                  <a:lnTo>
                    <a:pt x="34599" y="381335"/>
                  </a:lnTo>
                  <a:lnTo>
                    <a:pt x="59602" y="416711"/>
                  </a:lnTo>
                  <a:lnTo>
                    <a:pt x="90146" y="447259"/>
                  </a:lnTo>
                  <a:lnTo>
                    <a:pt x="125517" y="472265"/>
                  </a:lnTo>
                  <a:lnTo>
                    <a:pt x="164998" y="491012"/>
                  </a:lnTo>
                  <a:lnTo>
                    <a:pt x="207873" y="502786"/>
                  </a:lnTo>
                  <a:lnTo>
                    <a:pt x="253428" y="506869"/>
                  </a:lnTo>
                  <a:lnTo>
                    <a:pt x="298993" y="502786"/>
                  </a:lnTo>
                  <a:lnTo>
                    <a:pt x="341875" y="491012"/>
                  </a:lnTo>
                  <a:lnTo>
                    <a:pt x="381359" y="472265"/>
                  </a:lnTo>
                  <a:lnTo>
                    <a:pt x="416731" y="447259"/>
                  </a:lnTo>
                  <a:lnTo>
                    <a:pt x="447274" y="416711"/>
                  </a:lnTo>
                  <a:lnTo>
                    <a:pt x="472274" y="381335"/>
                  </a:lnTo>
                  <a:lnTo>
                    <a:pt x="491017" y="341848"/>
                  </a:lnTo>
                  <a:lnTo>
                    <a:pt x="502787" y="298965"/>
                  </a:lnTo>
                  <a:lnTo>
                    <a:pt x="506869" y="253403"/>
                  </a:lnTo>
                  <a:lnTo>
                    <a:pt x="502787" y="207852"/>
                  </a:lnTo>
                  <a:lnTo>
                    <a:pt x="491017" y="164981"/>
                  </a:lnTo>
                  <a:lnTo>
                    <a:pt x="472274" y="125504"/>
                  </a:lnTo>
                  <a:lnTo>
                    <a:pt x="447274" y="90137"/>
                  </a:lnTo>
                  <a:lnTo>
                    <a:pt x="416731" y="59596"/>
                  </a:lnTo>
                  <a:lnTo>
                    <a:pt x="381359" y="34596"/>
                  </a:lnTo>
                  <a:lnTo>
                    <a:pt x="341875" y="15853"/>
                  </a:lnTo>
                  <a:lnTo>
                    <a:pt x="298993" y="4082"/>
                  </a:lnTo>
                  <a:lnTo>
                    <a:pt x="2534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65416" y="626769"/>
              <a:ext cx="2235835" cy="542290"/>
            </a:xfrm>
            <a:custGeom>
              <a:avLst/>
              <a:gdLst/>
              <a:ahLst/>
              <a:cxnLst/>
              <a:rect l="l" t="t" r="r" b="b"/>
              <a:pathLst>
                <a:path w="2235835" h="542290">
                  <a:moveTo>
                    <a:pt x="518223" y="282917"/>
                  </a:moveTo>
                  <a:lnTo>
                    <a:pt x="517283" y="228447"/>
                  </a:lnTo>
                  <a:lnTo>
                    <a:pt x="505244" y="175615"/>
                  </a:lnTo>
                  <a:lnTo>
                    <a:pt x="482688" y="126720"/>
                  </a:lnTo>
                  <a:lnTo>
                    <a:pt x="453872" y="87287"/>
                  </a:lnTo>
                  <a:lnTo>
                    <a:pt x="418071" y="53975"/>
                  </a:lnTo>
                  <a:lnTo>
                    <a:pt x="377190" y="27952"/>
                  </a:lnTo>
                  <a:lnTo>
                    <a:pt x="333159" y="10426"/>
                  </a:lnTo>
                  <a:lnTo>
                    <a:pt x="291858" y="1790"/>
                  </a:lnTo>
                  <a:lnTo>
                    <a:pt x="248272" y="0"/>
                  </a:lnTo>
                  <a:lnTo>
                    <a:pt x="205257" y="5054"/>
                  </a:lnTo>
                  <a:lnTo>
                    <a:pt x="165646" y="16941"/>
                  </a:lnTo>
                  <a:lnTo>
                    <a:pt x="119849" y="40119"/>
                  </a:lnTo>
                  <a:lnTo>
                    <a:pt x="78359" y="73190"/>
                  </a:lnTo>
                  <a:lnTo>
                    <a:pt x="44005" y="113639"/>
                  </a:lnTo>
                  <a:lnTo>
                    <a:pt x="19659" y="158902"/>
                  </a:lnTo>
                  <a:lnTo>
                    <a:pt x="4953" y="206819"/>
                  </a:lnTo>
                  <a:lnTo>
                    <a:pt x="0" y="257568"/>
                  </a:lnTo>
                  <a:lnTo>
                    <a:pt x="4724" y="308279"/>
                  </a:lnTo>
                  <a:lnTo>
                    <a:pt x="19100" y="356069"/>
                  </a:lnTo>
                  <a:lnTo>
                    <a:pt x="42875" y="401193"/>
                  </a:lnTo>
                  <a:lnTo>
                    <a:pt x="76415" y="441426"/>
                  </a:lnTo>
                  <a:lnTo>
                    <a:pt x="117043" y="474446"/>
                  </a:lnTo>
                  <a:lnTo>
                    <a:pt x="162090" y="497954"/>
                  </a:lnTo>
                  <a:lnTo>
                    <a:pt x="218020" y="325056"/>
                  </a:lnTo>
                  <a:lnTo>
                    <a:pt x="342646" y="325056"/>
                  </a:lnTo>
                  <a:lnTo>
                    <a:pt x="315404" y="307390"/>
                  </a:lnTo>
                  <a:lnTo>
                    <a:pt x="222059" y="307327"/>
                  </a:lnTo>
                  <a:lnTo>
                    <a:pt x="258521" y="190169"/>
                  </a:lnTo>
                  <a:lnTo>
                    <a:pt x="196723" y="289369"/>
                  </a:lnTo>
                  <a:lnTo>
                    <a:pt x="215214" y="302437"/>
                  </a:lnTo>
                  <a:lnTo>
                    <a:pt x="188544" y="302437"/>
                  </a:lnTo>
                  <a:lnTo>
                    <a:pt x="165087" y="339737"/>
                  </a:lnTo>
                  <a:lnTo>
                    <a:pt x="65176" y="392061"/>
                  </a:lnTo>
                  <a:lnTo>
                    <a:pt x="63500" y="392607"/>
                  </a:lnTo>
                  <a:lnTo>
                    <a:pt x="62966" y="392303"/>
                  </a:lnTo>
                  <a:lnTo>
                    <a:pt x="63233" y="391756"/>
                  </a:lnTo>
                  <a:lnTo>
                    <a:pt x="63500" y="391756"/>
                  </a:lnTo>
                  <a:lnTo>
                    <a:pt x="188252" y="285800"/>
                  </a:lnTo>
                  <a:lnTo>
                    <a:pt x="29476" y="304304"/>
                  </a:lnTo>
                  <a:lnTo>
                    <a:pt x="29197" y="304050"/>
                  </a:lnTo>
                  <a:lnTo>
                    <a:pt x="29197" y="303479"/>
                  </a:lnTo>
                  <a:lnTo>
                    <a:pt x="29476" y="303237"/>
                  </a:lnTo>
                  <a:lnTo>
                    <a:pt x="183400" y="258038"/>
                  </a:lnTo>
                  <a:lnTo>
                    <a:pt x="28092" y="212509"/>
                  </a:lnTo>
                  <a:lnTo>
                    <a:pt x="28092" y="212026"/>
                  </a:lnTo>
                  <a:lnTo>
                    <a:pt x="28663" y="211734"/>
                  </a:lnTo>
                  <a:lnTo>
                    <a:pt x="188252" y="228574"/>
                  </a:lnTo>
                  <a:lnTo>
                    <a:pt x="63233" y="125907"/>
                  </a:lnTo>
                  <a:lnTo>
                    <a:pt x="63233" y="125653"/>
                  </a:lnTo>
                  <a:lnTo>
                    <a:pt x="64046" y="125349"/>
                  </a:lnTo>
                  <a:lnTo>
                    <a:pt x="204635" y="202184"/>
                  </a:lnTo>
                  <a:lnTo>
                    <a:pt x="130263" y="60566"/>
                  </a:lnTo>
                  <a:lnTo>
                    <a:pt x="130784" y="60007"/>
                  </a:lnTo>
                  <a:lnTo>
                    <a:pt x="229425" y="188264"/>
                  </a:lnTo>
                  <a:lnTo>
                    <a:pt x="217932" y="22669"/>
                  </a:lnTo>
                  <a:lnTo>
                    <a:pt x="218211" y="22123"/>
                  </a:lnTo>
                  <a:lnTo>
                    <a:pt x="219062" y="22669"/>
                  </a:lnTo>
                  <a:lnTo>
                    <a:pt x="260743" y="182295"/>
                  </a:lnTo>
                  <a:lnTo>
                    <a:pt x="308368" y="27317"/>
                  </a:lnTo>
                  <a:lnTo>
                    <a:pt x="308914" y="27025"/>
                  </a:lnTo>
                  <a:lnTo>
                    <a:pt x="309473" y="27317"/>
                  </a:lnTo>
                  <a:lnTo>
                    <a:pt x="289598" y="187223"/>
                  </a:lnTo>
                  <a:lnTo>
                    <a:pt x="393128" y="65735"/>
                  </a:lnTo>
                  <a:lnTo>
                    <a:pt x="393623" y="65455"/>
                  </a:lnTo>
                  <a:lnTo>
                    <a:pt x="393623" y="66027"/>
                  </a:lnTo>
                  <a:lnTo>
                    <a:pt x="314388" y="206044"/>
                  </a:lnTo>
                  <a:lnTo>
                    <a:pt x="457923" y="133273"/>
                  </a:lnTo>
                  <a:lnTo>
                    <a:pt x="458190" y="132715"/>
                  </a:lnTo>
                  <a:lnTo>
                    <a:pt x="459308" y="132981"/>
                  </a:lnTo>
                  <a:lnTo>
                    <a:pt x="459028" y="133515"/>
                  </a:lnTo>
                  <a:lnTo>
                    <a:pt x="331254" y="230238"/>
                  </a:lnTo>
                  <a:lnTo>
                    <a:pt x="494436" y="219621"/>
                  </a:lnTo>
                  <a:lnTo>
                    <a:pt x="494715" y="219913"/>
                  </a:lnTo>
                  <a:lnTo>
                    <a:pt x="494715" y="220421"/>
                  </a:lnTo>
                  <a:lnTo>
                    <a:pt x="335089" y="258838"/>
                  </a:lnTo>
                  <a:lnTo>
                    <a:pt x="488175" y="312508"/>
                  </a:lnTo>
                  <a:lnTo>
                    <a:pt x="489242" y="313334"/>
                  </a:lnTo>
                  <a:lnTo>
                    <a:pt x="489000" y="313855"/>
                  </a:lnTo>
                  <a:lnTo>
                    <a:pt x="326110" y="289090"/>
                  </a:lnTo>
                  <a:lnTo>
                    <a:pt x="451624" y="397459"/>
                  </a:lnTo>
                  <a:lnTo>
                    <a:pt x="451904" y="398018"/>
                  </a:lnTo>
                  <a:lnTo>
                    <a:pt x="451624" y="398627"/>
                  </a:lnTo>
                  <a:lnTo>
                    <a:pt x="451091" y="398627"/>
                  </a:lnTo>
                  <a:lnTo>
                    <a:pt x="355257" y="345173"/>
                  </a:lnTo>
                  <a:lnTo>
                    <a:pt x="424103" y="459892"/>
                  </a:lnTo>
                  <a:lnTo>
                    <a:pt x="452056" y="433730"/>
                  </a:lnTo>
                  <a:lnTo>
                    <a:pt x="475526" y="403809"/>
                  </a:lnTo>
                  <a:lnTo>
                    <a:pt x="494118" y="371132"/>
                  </a:lnTo>
                  <a:lnTo>
                    <a:pt x="507479" y="336715"/>
                  </a:lnTo>
                  <a:lnTo>
                    <a:pt x="518223" y="282917"/>
                  </a:lnTo>
                  <a:close/>
                </a:path>
                <a:path w="2235835" h="542290">
                  <a:moveTo>
                    <a:pt x="586092" y="477913"/>
                  </a:moveTo>
                  <a:lnTo>
                    <a:pt x="555409" y="477939"/>
                  </a:lnTo>
                  <a:lnTo>
                    <a:pt x="535940" y="541947"/>
                  </a:lnTo>
                  <a:lnTo>
                    <a:pt x="566547" y="541934"/>
                  </a:lnTo>
                  <a:lnTo>
                    <a:pt x="586092" y="477913"/>
                  </a:lnTo>
                  <a:close/>
                </a:path>
                <a:path w="2235835" h="542290">
                  <a:moveTo>
                    <a:pt x="912952" y="81953"/>
                  </a:moveTo>
                  <a:lnTo>
                    <a:pt x="657656" y="81953"/>
                  </a:lnTo>
                  <a:lnTo>
                    <a:pt x="557923" y="437946"/>
                  </a:lnTo>
                  <a:lnTo>
                    <a:pt x="682472" y="437946"/>
                  </a:lnTo>
                  <a:lnTo>
                    <a:pt x="719696" y="304800"/>
                  </a:lnTo>
                  <a:lnTo>
                    <a:pt x="849960" y="304800"/>
                  </a:lnTo>
                  <a:lnTo>
                    <a:pt x="871918" y="227012"/>
                  </a:lnTo>
                  <a:lnTo>
                    <a:pt x="741641" y="227012"/>
                  </a:lnTo>
                  <a:lnTo>
                    <a:pt x="758355" y="166420"/>
                  </a:lnTo>
                  <a:lnTo>
                    <a:pt x="888619" y="166420"/>
                  </a:lnTo>
                  <a:lnTo>
                    <a:pt x="912952" y="81953"/>
                  </a:lnTo>
                  <a:close/>
                </a:path>
                <a:path w="2235835" h="542290">
                  <a:moveTo>
                    <a:pt x="1043686" y="177863"/>
                  </a:moveTo>
                  <a:lnTo>
                    <a:pt x="920572" y="177863"/>
                  </a:lnTo>
                  <a:lnTo>
                    <a:pt x="847559" y="437946"/>
                  </a:lnTo>
                  <a:lnTo>
                    <a:pt x="970673" y="437946"/>
                  </a:lnTo>
                  <a:lnTo>
                    <a:pt x="1043686" y="177863"/>
                  </a:lnTo>
                  <a:close/>
                </a:path>
                <a:path w="2235835" h="542290">
                  <a:moveTo>
                    <a:pt x="1070406" y="81953"/>
                  </a:moveTo>
                  <a:lnTo>
                    <a:pt x="947293" y="81953"/>
                  </a:lnTo>
                  <a:lnTo>
                    <a:pt x="927265" y="153060"/>
                  </a:lnTo>
                  <a:lnTo>
                    <a:pt x="1050366" y="153060"/>
                  </a:lnTo>
                  <a:lnTo>
                    <a:pt x="1070406" y="81953"/>
                  </a:lnTo>
                  <a:close/>
                </a:path>
                <a:path w="2235835" h="542290">
                  <a:moveTo>
                    <a:pt x="1389799" y="81940"/>
                  </a:moveTo>
                  <a:lnTo>
                    <a:pt x="1266685" y="81940"/>
                  </a:lnTo>
                  <a:lnTo>
                    <a:pt x="1232331" y="207454"/>
                  </a:lnTo>
                  <a:lnTo>
                    <a:pt x="1221955" y="194030"/>
                  </a:lnTo>
                  <a:lnTo>
                    <a:pt x="1217053" y="190614"/>
                  </a:lnTo>
                  <a:lnTo>
                    <a:pt x="1217053" y="265658"/>
                  </a:lnTo>
                  <a:lnTo>
                    <a:pt x="1192237" y="351091"/>
                  </a:lnTo>
                  <a:lnTo>
                    <a:pt x="1186992" y="354431"/>
                  </a:lnTo>
                  <a:lnTo>
                    <a:pt x="1180795" y="357289"/>
                  </a:lnTo>
                  <a:lnTo>
                    <a:pt x="1171244" y="357289"/>
                  </a:lnTo>
                  <a:lnTo>
                    <a:pt x="1163231" y="355790"/>
                  </a:lnTo>
                  <a:lnTo>
                    <a:pt x="1157224" y="351739"/>
                  </a:lnTo>
                  <a:lnTo>
                    <a:pt x="1153464" y="345808"/>
                  </a:lnTo>
                  <a:lnTo>
                    <a:pt x="1152156" y="338670"/>
                  </a:lnTo>
                  <a:lnTo>
                    <a:pt x="1153566" y="322554"/>
                  </a:lnTo>
                  <a:lnTo>
                    <a:pt x="1169339" y="273773"/>
                  </a:lnTo>
                  <a:lnTo>
                    <a:pt x="1197495" y="255155"/>
                  </a:lnTo>
                  <a:lnTo>
                    <a:pt x="1205128" y="255155"/>
                  </a:lnTo>
                  <a:lnTo>
                    <a:pt x="1212761" y="259461"/>
                  </a:lnTo>
                  <a:lnTo>
                    <a:pt x="1217053" y="265658"/>
                  </a:lnTo>
                  <a:lnTo>
                    <a:pt x="1217053" y="190614"/>
                  </a:lnTo>
                  <a:lnTo>
                    <a:pt x="1206309" y="183121"/>
                  </a:lnTo>
                  <a:lnTo>
                    <a:pt x="1186014" y="175780"/>
                  </a:lnTo>
                  <a:lnTo>
                    <a:pt x="1161707" y="173101"/>
                  </a:lnTo>
                  <a:lnTo>
                    <a:pt x="1132586" y="176479"/>
                  </a:lnTo>
                  <a:lnTo>
                    <a:pt x="1084732" y="203085"/>
                  </a:lnTo>
                  <a:lnTo>
                    <a:pt x="1049769" y="264236"/>
                  </a:lnTo>
                  <a:lnTo>
                    <a:pt x="1035913" y="305993"/>
                  </a:lnTo>
                  <a:lnTo>
                    <a:pt x="1026972" y="347395"/>
                  </a:lnTo>
                  <a:lnTo>
                    <a:pt x="1023797" y="384492"/>
                  </a:lnTo>
                  <a:lnTo>
                    <a:pt x="1028369" y="410908"/>
                  </a:lnTo>
                  <a:lnTo>
                    <a:pt x="1041450" y="429514"/>
                  </a:lnTo>
                  <a:lnTo>
                    <a:pt x="1062037" y="440512"/>
                  </a:lnTo>
                  <a:lnTo>
                    <a:pt x="1089164" y="444131"/>
                  </a:lnTo>
                  <a:lnTo>
                    <a:pt x="1116317" y="441502"/>
                  </a:lnTo>
                  <a:lnTo>
                    <a:pt x="1139266" y="434174"/>
                  </a:lnTo>
                  <a:lnTo>
                    <a:pt x="1159357" y="423011"/>
                  </a:lnTo>
                  <a:lnTo>
                    <a:pt x="1177925" y="408825"/>
                  </a:lnTo>
                  <a:lnTo>
                    <a:pt x="1169339" y="437946"/>
                  </a:lnTo>
                  <a:lnTo>
                    <a:pt x="1290066" y="437946"/>
                  </a:lnTo>
                  <a:lnTo>
                    <a:pt x="1298219" y="408825"/>
                  </a:lnTo>
                  <a:lnTo>
                    <a:pt x="1312659" y="357289"/>
                  </a:lnTo>
                  <a:lnTo>
                    <a:pt x="1341272" y="255155"/>
                  </a:lnTo>
                  <a:lnTo>
                    <a:pt x="1354632" y="207454"/>
                  </a:lnTo>
                  <a:lnTo>
                    <a:pt x="1389799" y="81940"/>
                  </a:lnTo>
                  <a:close/>
                </a:path>
                <a:path w="2235835" h="542290">
                  <a:moveTo>
                    <a:pt x="1651050" y="252298"/>
                  </a:moveTo>
                  <a:lnTo>
                    <a:pt x="1642097" y="212331"/>
                  </a:lnTo>
                  <a:lnTo>
                    <a:pt x="1576971" y="175158"/>
                  </a:lnTo>
                  <a:lnTo>
                    <a:pt x="1536052" y="172415"/>
                  </a:lnTo>
                  <a:lnTo>
                    <a:pt x="1536052" y="255625"/>
                  </a:lnTo>
                  <a:lnTo>
                    <a:pt x="1536052" y="260413"/>
                  </a:lnTo>
                  <a:lnTo>
                    <a:pt x="1534147" y="268528"/>
                  </a:lnTo>
                  <a:lnTo>
                    <a:pt x="1532712" y="273773"/>
                  </a:lnTo>
                  <a:lnTo>
                    <a:pt x="1482128" y="273773"/>
                  </a:lnTo>
                  <a:lnTo>
                    <a:pt x="1487868" y="256971"/>
                  </a:lnTo>
                  <a:lnTo>
                    <a:pt x="1495132" y="245579"/>
                  </a:lnTo>
                  <a:lnTo>
                    <a:pt x="1504010" y="239102"/>
                  </a:lnTo>
                  <a:lnTo>
                    <a:pt x="1514576" y="237045"/>
                  </a:lnTo>
                  <a:lnTo>
                    <a:pt x="1523365" y="237934"/>
                  </a:lnTo>
                  <a:lnTo>
                    <a:pt x="1530146" y="240982"/>
                  </a:lnTo>
                  <a:lnTo>
                    <a:pt x="1534502" y="246697"/>
                  </a:lnTo>
                  <a:lnTo>
                    <a:pt x="1536052" y="255625"/>
                  </a:lnTo>
                  <a:lnTo>
                    <a:pt x="1536052" y="172415"/>
                  </a:lnTo>
                  <a:lnTo>
                    <a:pt x="1487474" y="174701"/>
                  </a:lnTo>
                  <a:lnTo>
                    <a:pt x="1417637" y="201650"/>
                  </a:lnTo>
                  <a:lnTo>
                    <a:pt x="1372552" y="257670"/>
                  </a:lnTo>
                  <a:lnTo>
                    <a:pt x="1358176" y="293941"/>
                  </a:lnTo>
                  <a:lnTo>
                    <a:pt x="1348638" y="331089"/>
                  </a:lnTo>
                  <a:lnTo>
                    <a:pt x="1345184" y="363956"/>
                  </a:lnTo>
                  <a:lnTo>
                    <a:pt x="1355191" y="406158"/>
                  </a:lnTo>
                  <a:lnTo>
                    <a:pt x="1382687" y="430593"/>
                  </a:lnTo>
                  <a:lnTo>
                    <a:pt x="1423885" y="441871"/>
                  </a:lnTo>
                  <a:lnTo>
                    <a:pt x="1474978" y="444601"/>
                  </a:lnTo>
                  <a:lnTo>
                    <a:pt x="1520101" y="439496"/>
                  </a:lnTo>
                  <a:lnTo>
                    <a:pt x="1567967" y="422719"/>
                  </a:lnTo>
                  <a:lnTo>
                    <a:pt x="1608569" y="392074"/>
                  </a:lnTo>
                  <a:lnTo>
                    <a:pt x="1615948" y="377329"/>
                  </a:lnTo>
                  <a:lnTo>
                    <a:pt x="1631962" y="345351"/>
                  </a:lnTo>
                  <a:lnTo>
                    <a:pt x="1511236" y="345351"/>
                  </a:lnTo>
                  <a:lnTo>
                    <a:pt x="1505635" y="361010"/>
                  </a:lnTo>
                  <a:lnTo>
                    <a:pt x="1499006" y="370827"/>
                  </a:lnTo>
                  <a:lnTo>
                    <a:pt x="1490497" y="375894"/>
                  </a:lnTo>
                  <a:lnTo>
                    <a:pt x="1479270" y="377329"/>
                  </a:lnTo>
                  <a:lnTo>
                    <a:pt x="1469186" y="375158"/>
                  </a:lnTo>
                  <a:lnTo>
                    <a:pt x="1463763" y="369989"/>
                  </a:lnTo>
                  <a:lnTo>
                    <a:pt x="1461604" y="363956"/>
                  </a:lnTo>
                  <a:lnTo>
                    <a:pt x="1461325" y="361010"/>
                  </a:lnTo>
                  <a:lnTo>
                    <a:pt x="1461147" y="358711"/>
                  </a:lnTo>
                  <a:lnTo>
                    <a:pt x="1461719" y="350659"/>
                  </a:lnTo>
                  <a:lnTo>
                    <a:pt x="1463217" y="342607"/>
                  </a:lnTo>
                  <a:lnTo>
                    <a:pt x="1465364" y="334022"/>
                  </a:lnTo>
                  <a:lnTo>
                    <a:pt x="1467815" y="324358"/>
                  </a:lnTo>
                  <a:lnTo>
                    <a:pt x="1637690" y="324358"/>
                  </a:lnTo>
                  <a:lnTo>
                    <a:pt x="1642592" y="306260"/>
                  </a:lnTo>
                  <a:lnTo>
                    <a:pt x="1646872" y="286194"/>
                  </a:lnTo>
                  <a:lnTo>
                    <a:pt x="1648853" y="273773"/>
                  </a:lnTo>
                  <a:lnTo>
                    <a:pt x="1649895" y="267195"/>
                  </a:lnTo>
                  <a:lnTo>
                    <a:pt x="1651050" y="252298"/>
                  </a:lnTo>
                  <a:close/>
                </a:path>
                <a:path w="2235835" h="542290">
                  <a:moveTo>
                    <a:pt x="1861159" y="81953"/>
                  </a:moveTo>
                  <a:lnTo>
                    <a:pt x="1738033" y="81953"/>
                  </a:lnTo>
                  <a:lnTo>
                    <a:pt x="1638300" y="437946"/>
                  </a:lnTo>
                  <a:lnTo>
                    <a:pt x="1761426" y="437946"/>
                  </a:lnTo>
                  <a:lnTo>
                    <a:pt x="1861159" y="81953"/>
                  </a:lnTo>
                  <a:close/>
                </a:path>
                <a:path w="2235835" h="542290">
                  <a:moveTo>
                    <a:pt x="1997087" y="177863"/>
                  </a:moveTo>
                  <a:lnTo>
                    <a:pt x="1873973" y="177863"/>
                  </a:lnTo>
                  <a:lnTo>
                    <a:pt x="1800961" y="437946"/>
                  </a:lnTo>
                  <a:lnTo>
                    <a:pt x="1924075" y="437946"/>
                  </a:lnTo>
                  <a:lnTo>
                    <a:pt x="1997087" y="177863"/>
                  </a:lnTo>
                  <a:close/>
                </a:path>
                <a:path w="2235835" h="542290">
                  <a:moveTo>
                    <a:pt x="2023808" y="81953"/>
                  </a:moveTo>
                  <a:lnTo>
                    <a:pt x="1900682" y="81953"/>
                  </a:lnTo>
                  <a:lnTo>
                    <a:pt x="1880654" y="153060"/>
                  </a:lnTo>
                  <a:lnTo>
                    <a:pt x="2003767" y="153060"/>
                  </a:lnTo>
                  <a:lnTo>
                    <a:pt x="2023808" y="81953"/>
                  </a:lnTo>
                  <a:close/>
                </a:path>
                <a:path w="2235835" h="542290">
                  <a:moveTo>
                    <a:pt x="2235822" y="236550"/>
                  </a:moveTo>
                  <a:lnTo>
                    <a:pt x="2225103" y="177863"/>
                  </a:lnTo>
                  <a:lnTo>
                    <a:pt x="2158288" y="177863"/>
                  </a:lnTo>
                  <a:lnTo>
                    <a:pt x="2174519" y="120116"/>
                  </a:lnTo>
                  <a:lnTo>
                    <a:pt x="2051405" y="120116"/>
                  </a:lnTo>
                  <a:lnTo>
                    <a:pt x="1984603" y="357276"/>
                  </a:lnTo>
                  <a:lnTo>
                    <a:pt x="1982165" y="367042"/>
                  </a:lnTo>
                  <a:lnTo>
                    <a:pt x="1980539" y="376313"/>
                  </a:lnTo>
                  <a:lnTo>
                    <a:pt x="1979625" y="385140"/>
                  </a:lnTo>
                  <a:lnTo>
                    <a:pt x="1979345" y="393547"/>
                  </a:lnTo>
                  <a:lnTo>
                    <a:pt x="1982063" y="411759"/>
                  </a:lnTo>
                  <a:lnTo>
                    <a:pt x="1990788" y="425767"/>
                  </a:lnTo>
                  <a:lnTo>
                    <a:pt x="2006307" y="434771"/>
                  </a:lnTo>
                  <a:lnTo>
                    <a:pt x="2029447" y="437946"/>
                  </a:lnTo>
                  <a:lnTo>
                    <a:pt x="2139200" y="437946"/>
                  </a:lnTo>
                  <a:lnTo>
                    <a:pt x="2157349" y="374002"/>
                  </a:lnTo>
                  <a:lnTo>
                    <a:pt x="2131085" y="374002"/>
                  </a:lnTo>
                  <a:lnTo>
                    <a:pt x="2120684" y="373227"/>
                  </a:lnTo>
                  <a:lnTo>
                    <a:pt x="2114092" y="370649"/>
                  </a:lnTo>
                  <a:lnTo>
                    <a:pt x="2110625" y="365925"/>
                  </a:lnTo>
                  <a:lnTo>
                    <a:pt x="2109622" y="358711"/>
                  </a:lnTo>
                  <a:lnTo>
                    <a:pt x="2109622" y="352513"/>
                  </a:lnTo>
                  <a:lnTo>
                    <a:pt x="2111540" y="342976"/>
                  </a:lnTo>
                  <a:lnTo>
                    <a:pt x="2113927" y="335343"/>
                  </a:lnTo>
                  <a:lnTo>
                    <a:pt x="2141588" y="236550"/>
                  </a:lnTo>
                  <a:lnTo>
                    <a:pt x="2235822" y="23655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08708" y="1104670"/>
              <a:ext cx="115569" cy="6403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82460" y="1104686"/>
              <a:ext cx="101866" cy="6395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23656" y="1104732"/>
              <a:ext cx="89331" cy="6409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19090" y="1104804"/>
              <a:ext cx="83210" cy="6375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46388" y="1104602"/>
              <a:ext cx="142735" cy="6410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30450" y="1104706"/>
              <a:ext cx="83210" cy="6393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64939" y="1104670"/>
              <a:ext cx="115862" cy="6403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54010" y="1012405"/>
              <a:ext cx="66928" cy="6694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64050" y="1104028"/>
              <a:ext cx="94644" cy="6704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32073" y="1104752"/>
              <a:ext cx="89331" cy="64096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909948" y="804628"/>
              <a:ext cx="372745" cy="362585"/>
            </a:xfrm>
            <a:custGeom>
              <a:avLst/>
              <a:gdLst/>
              <a:ahLst/>
              <a:cxnLst/>
              <a:rect l="l" t="t" r="r" b="b"/>
              <a:pathLst>
                <a:path w="372745" h="362584">
                  <a:moveTo>
                    <a:pt x="372745" y="0"/>
                  </a:moveTo>
                  <a:lnTo>
                    <a:pt x="246773" y="0"/>
                  </a:lnTo>
                  <a:lnTo>
                    <a:pt x="179959" y="144119"/>
                  </a:lnTo>
                  <a:lnTo>
                    <a:pt x="181876" y="0"/>
                  </a:lnTo>
                  <a:lnTo>
                    <a:pt x="57327" y="0"/>
                  </a:lnTo>
                  <a:lnTo>
                    <a:pt x="81178" y="260083"/>
                  </a:lnTo>
                  <a:lnTo>
                    <a:pt x="78479" y="270292"/>
                  </a:lnTo>
                  <a:lnTo>
                    <a:pt x="41538" y="291726"/>
                  </a:lnTo>
                  <a:lnTo>
                    <a:pt x="29803" y="291812"/>
                  </a:lnTo>
                  <a:lnTo>
                    <a:pt x="19634" y="291566"/>
                  </a:lnTo>
                  <a:lnTo>
                    <a:pt x="0" y="362229"/>
                  </a:lnTo>
                  <a:lnTo>
                    <a:pt x="84035" y="362318"/>
                  </a:lnTo>
                  <a:lnTo>
                    <a:pt x="144049" y="342928"/>
                  </a:lnTo>
                  <a:lnTo>
                    <a:pt x="193319" y="282028"/>
                  </a:lnTo>
                  <a:lnTo>
                    <a:pt x="3727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50277" y="1103859"/>
              <a:ext cx="94644" cy="67055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1018413" y="11298555"/>
            <a:ext cx="1394460" cy="1394460"/>
            <a:chOff x="1018413" y="11298555"/>
            <a:chExt cx="1394460" cy="1394460"/>
          </a:xfrm>
        </p:grpSpPr>
        <p:sp>
          <p:nvSpPr>
            <p:cNvPr id="23" name="object 23"/>
            <p:cNvSpPr/>
            <p:nvPr/>
          </p:nvSpPr>
          <p:spPr>
            <a:xfrm>
              <a:off x="1018413" y="11298555"/>
              <a:ext cx="1394460" cy="1394460"/>
            </a:xfrm>
            <a:custGeom>
              <a:avLst/>
              <a:gdLst/>
              <a:ahLst/>
              <a:cxnLst/>
              <a:rect l="l" t="t" r="r" b="b"/>
              <a:pathLst>
                <a:path w="1394460" h="1394459">
                  <a:moveTo>
                    <a:pt x="1394460" y="0"/>
                  </a:moveTo>
                  <a:lnTo>
                    <a:pt x="0" y="0"/>
                  </a:lnTo>
                  <a:lnTo>
                    <a:pt x="0" y="1394460"/>
                  </a:lnTo>
                  <a:lnTo>
                    <a:pt x="1394460" y="1394460"/>
                  </a:lnTo>
                  <a:lnTo>
                    <a:pt x="13944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42365" y="11422507"/>
              <a:ext cx="217170" cy="1146810"/>
            </a:xfrm>
            <a:custGeom>
              <a:avLst/>
              <a:gdLst/>
              <a:ahLst/>
              <a:cxnLst/>
              <a:rect l="l" t="t" r="r" b="b"/>
              <a:pathLst>
                <a:path w="217169" h="1146809">
                  <a:moveTo>
                    <a:pt x="30988" y="588772"/>
                  </a:moveTo>
                  <a:lnTo>
                    <a:pt x="0" y="588772"/>
                  </a:lnTo>
                  <a:lnTo>
                    <a:pt x="0" y="619760"/>
                  </a:lnTo>
                  <a:lnTo>
                    <a:pt x="30988" y="619760"/>
                  </a:lnTo>
                  <a:lnTo>
                    <a:pt x="30988" y="588772"/>
                  </a:lnTo>
                  <a:close/>
                </a:path>
                <a:path w="217169" h="1146809">
                  <a:moveTo>
                    <a:pt x="30988" y="402844"/>
                  </a:moveTo>
                  <a:lnTo>
                    <a:pt x="0" y="402844"/>
                  </a:lnTo>
                  <a:lnTo>
                    <a:pt x="0" y="464820"/>
                  </a:lnTo>
                  <a:lnTo>
                    <a:pt x="30988" y="464820"/>
                  </a:lnTo>
                  <a:lnTo>
                    <a:pt x="30988" y="402844"/>
                  </a:lnTo>
                  <a:close/>
                </a:path>
                <a:path w="217169" h="1146809">
                  <a:moveTo>
                    <a:pt x="30988" y="309880"/>
                  </a:moveTo>
                  <a:lnTo>
                    <a:pt x="0" y="309880"/>
                  </a:lnTo>
                  <a:lnTo>
                    <a:pt x="0" y="371856"/>
                  </a:lnTo>
                  <a:lnTo>
                    <a:pt x="30988" y="371856"/>
                  </a:lnTo>
                  <a:lnTo>
                    <a:pt x="30988" y="309880"/>
                  </a:lnTo>
                  <a:close/>
                </a:path>
                <a:path w="217169" h="1146809">
                  <a:moveTo>
                    <a:pt x="30988" y="247904"/>
                  </a:moveTo>
                  <a:lnTo>
                    <a:pt x="0" y="247904"/>
                  </a:lnTo>
                  <a:lnTo>
                    <a:pt x="0" y="278892"/>
                  </a:lnTo>
                  <a:lnTo>
                    <a:pt x="30988" y="278892"/>
                  </a:lnTo>
                  <a:lnTo>
                    <a:pt x="30988" y="247904"/>
                  </a:lnTo>
                  <a:close/>
                </a:path>
                <a:path w="217169" h="1146809">
                  <a:moveTo>
                    <a:pt x="123952" y="464820"/>
                  </a:moveTo>
                  <a:lnTo>
                    <a:pt x="92964" y="464820"/>
                  </a:lnTo>
                  <a:lnTo>
                    <a:pt x="61976" y="464820"/>
                  </a:lnTo>
                  <a:lnTo>
                    <a:pt x="61976" y="495808"/>
                  </a:lnTo>
                  <a:lnTo>
                    <a:pt x="92964" y="495808"/>
                  </a:lnTo>
                  <a:lnTo>
                    <a:pt x="123952" y="495808"/>
                  </a:lnTo>
                  <a:lnTo>
                    <a:pt x="123952" y="464820"/>
                  </a:lnTo>
                  <a:close/>
                </a:path>
                <a:path w="217169" h="1146809">
                  <a:moveTo>
                    <a:pt x="123952" y="402844"/>
                  </a:moveTo>
                  <a:lnTo>
                    <a:pt x="92964" y="402844"/>
                  </a:lnTo>
                  <a:lnTo>
                    <a:pt x="92964" y="433832"/>
                  </a:lnTo>
                  <a:lnTo>
                    <a:pt x="123952" y="433832"/>
                  </a:lnTo>
                  <a:lnTo>
                    <a:pt x="123952" y="402844"/>
                  </a:lnTo>
                  <a:close/>
                </a:path>
                <a:path w="217169" h="1146809">
                  <a:moveTo>
                    <a:pt x="154927" y="991616"/>
                  </a:moveTo>
                  <a:lnTo>
                    <a:pt x="123952" y="991616"/>
                  </a:lnTo>
                  <a:lnTo>
                    <a:pt x="92964" y="991616"/>
                  </a:lnTo>
                  <a:lnTo>
                    <a:pt x="61976" y="991616"/>
                  </a:lnTo>
                  <a:lnTo>
                    <a:pt x="61976" y="1084580"/>
                  </a:lnTo>
                  <a:lnTo>
                    <a:pt x="92964" y="1084580"/>
                  </a:lnTo>
                  <a:lnTo>
                    <a:pt x="123952" y="1084580"/>
                  </a:lnTo>
                  <a:lnTo>
                    <a:pt x="154927" y="1084580"/>
                  </a:lnTo>
                  <a:lnTo>
                    <a:pt x="154927" y="991616"/>
                  </a:lnTo>
                  <a:close/>
                </a:path>
                <a:path w="217169" h="1146809">
                  <a:moveTo>
                    <a:pt x="154927" y="929640"/>
                  </a:moveTo>
                  <a:lnTo>
                    <a:pt x="154927" y="929640"/>
                  </a:lnTo>
                  <a:lnTo>
                    <a:pt x="0" y="929640"/>
                  </a:lnTo>
                  <a:lnTo>
                    <a:pt x="0" y="1146556"/>
                  </a:lnTo>
                  <a:lnTo>
                    <a:pt x="154927" y="1146556"/>
                  </a:lnTo>
                  <a:lnTo>
                    <a:pt x="154927" y="1115568"/>
                  </a:lnTo>
                  <a:lnTo>
                    <a:pt x="123952" y="1115568"/>
                  </a:lnTo>
                  <a:lnTo>
                    <a:pt x="92964" y="1115568"/>
                  </a:lnTo>
                  <a:lnTo>
                    <a:pt x="61976" y="1115568"/>
                  </a:lnTo>
                  <a:lnTo>
                    <a:pt x="30988" y="1115568"/>
                  </a:lnTo>
                  <a:lnTo>
                    <a:pt x="30988" y="960628"/>
                  </a:lnTo>
                  <a:lnTo>
                    <a:pt x="61976" y="960628"/>
                  </a:lnTo>
                  <a:lnTo>
                    <a:pt x="92964" y="960628"/>
                  </a:lnTo>
                  <a:lnTo>
                    <a:pt x="123952" y="960628"/>
                  </a:lnTo>
                  <a:lnTo>
                    <a:pt x="154927" y="960628"/>
                  </a:lnTo>
                  <a:lnTo>
                    <a:pt x="154927" y="929640"/>
                  </a:lnTo>
                  <a:close/>
                </a:path>
                <a:path w="217169" h="1146809">
                  <a:moveTo>
                    <a:pt x="154927" y="805700"/>
                  </a:moveTo>
                  <a:lnTo>
                    <a:pt x="123952" y="805700"/>
                  </a:lnTo>
                  <a:lnTo>
                    <a:pt x="123952" y="743712"/>
                  </a:lnTo>
                  <a:lnTo>
                    <a:pt x="92964" y="743712"/>
                  </a:lnTo>
                  <a:lnTo>
                    <a:pt x="92964" y="650748"/>
                  </a:lnTo>
                  <a:lnTo>
                    <a:pt x="61976" y="650748"/>
                  </a:lnTo>
                  <a:lnTo>
                    <a:pt x="61976" y="681736"/>
                  </a:lnTo>
                  <a:lnTo>
                    <a:pt x="30988" y="681736"/>
                  </a:lnTo>
                  <a:lnTo>
                    <a:pt x="30988" y="650748"/>
                  </a:lnTo>
                  <a:lnTo>
                    <a:pt x="0" y="650748"/>
                  </a:lnTo>
                  <a:lnTo>
                    <a:pt x="0" y="712724"/>
                  </a:lnTo>
                  <a:lnTo>
                    <a:pt x="30988" y="712724"/>
                  </a:lnTo>
                  <a:lnTo>
                    <a:pt x="30988" y="743712"/>
                  </a:lnTo>
                  <a:lnTo>
                    <a:pt x="0" y="743712"/>
                  </a:lnTo>
                  <a:lnTo>
                    <a:pt x="0" y="898664"/>
                  </a:lnTo>
                  <a:lnTo>
                    <a:pt x="30988" y="898664"/>
                  </a:lnTo>
                  <a:lnTo>
                    <a:pt x="30988" y="774700"/>
                  </a:lnTo>
                  <a:lnTo>
                    <a:pt x="61976" y="774700"/>
                  </a:lnTo>
                  <a:lnTo>
                    <a:pt x="92964" y="774700"/>
                  </a:lnTo>
                  <a:lnTo>
                    <a:pt x="92964" y="805700"/>
                  </a:lnTo>
                  <a:lnTo>
                    <a:pt x="61976" y="805700"/>
                  </a:lnTo>
                  <a:lnTo>
                    <a:pt x="61976" y="898664"/>
                  </a:lnTo>
                  <a:lnTo>
                    <a:pt x="92964" y="898664"/>
                  </a:lnTo>
                  <a:lnTo>
                    <a:pt x="123952" y="898664"/>
                  </a:lnTo>
                  <a:lnTo>
                    <a:pt x="123952" y="836688"/>
                  </a:lnTo>
                  <a:lnTo>
                    <a:pt x="154927" y="836688"/>
                  </a:lnTo>
                  <a:lnTo>
                    <a:pt x="154927" y="805700"/>
                  </a:lnTo>
                  <a:close/>
                </a:path>
                <a:path w="217169" h="1146809">
                  <a:moveTo>
                    <a:pt x="154927" y="681736"/>
                  </a:moveTo>
                  <a:lnTo>
                    <a:pt x="123952" y="681736"/>
                  </a:lnTo>
                  <a:lnTo>
                    <a:pt x="123952" y="712724"/>
                  </a:lnTo>
                  <a:lnTo>
                    <a:pt x="154927" y="712724"/>
                  </a:lnTo>
                  <a:lnTo>
                    <a:pt x="154927" y="681736"/>
                  </a:lnTo>
                  <a:close/>
                </a:path>
                <a:path w="217169" h="1146809">
                  <a:moveTo>
                    <a:pt x="154927" y="619760"/>
                  </a:moveTo>
                  <a:lnTo>
                    <a:pt x="123952" y="619760"/>
                  </a:lnTo>
                  <a:lnTo>
                    <a:pt x="123952" y="526796"/>
                  </a:lnTo>
                  <a:lnTo>
                    <a:pt x="92964" y="526796"/>
                  </a:lnTo>
                  <a:lnTo>
                    <a:pt x="61976" y="526796"/>
                  </a:lnTo>
                  <a:lnTo>
                    <a:pt x="61976" y="495808"/>
                  </a:lnTo>
                  <a:lnTo>
                    <a:pt x="30988" y="495808"/>
                  </a:lnTo>
                  <a:lnTo>
                    <a:pt x="30988" y="526796"/>
                  </a:lnTo>
                  <a:lnTo>
                    <a:pt x="0" y="526796"/>
                  </a:lnTo>
                  <a:lnTo>
                    <a:pt x="0" y="557784"/>
                  </a:lnTo>
                  <a:lnTo>
                    <a:pt x="30988" y="557784"/>
                  </a:lnTo>
                  <a:lnTo>
                    <a:pt x="61976" y="557784"/>
                  </a:lnTo>
                  <a:lnTo>
                    <a:pt x="92964" y="557784"/>
                  </a:lnTo>
                  <a:lnTo>
                    <a:pt x="92964" y="650748"/>
                  </a:lnTo>
                  <a:lnTo>
                    <a:pt x="123952" y="650748"/>
                  </a:lnTo>
                  <a:lnTo>
                    <a:pt x="154927" y="650748"/>
                  </a:lnTo>
                  <a:lnTo>
                    <a:pt x="154927" y="619760"/>
                  </a:lnTo>
                  <a:close/>
                </a:path>
                <a:path w="217169" h="1146809">
                  <a:moveTo>
                    <a:pt x="154927" y="495808"/>
                  </a:moveTo>
                  <a:lnTo>
                    <a:pt x="123952" y="495808"/>
                  </a:lnTo>
                  <a:lnTo>
                    <a:pt x="123952" y="526796"/>
                  </a:lnTo>
                  <a:lnTo>
                    <a:pt x="154927" y="526796"/>
                  </a:lnTo>
                  <a:lnTo>
                    <a:pt x="154927" y="495808"/>
                  </a:lnTo>
                  <a:close/>
                </a:path>
                <a:path w="217169" h="1146809">
                  <a:moveTo>
                    <a:pt x="154927" y="371856"/>
                  </a:moveTo>
                  <a:lnTo>
                    <a:pt x="123952" y="371856"/>
                  </a:lnTo>
                  <a:lnTo>
                    <a:pt x="123952" y="402844"/>
                  </a:lnTo>
                  <a:lnTo>
                    <a:pt x="154927" y="402844"/>
                  </a:lnTo>
                  <a:lnTo>
                    <a:pt x="154927" y="371856"/>
                  </a:lnTo>
                  <a:close/>
                </a:path>
                <a:path w="217169" h="1146809">
                  <a:moveTo>
                    <a:pt x="154927" y="247904"/>
                  </a:moveTo>
                  <a:lnTo>
                    <a:pt x="123952" y="247904"/>
                  </a:lnTo>
                  <a:lnTo>
                    <a:pt x="92964" y="247904"/>
                  </a:lnTo>
                  <a:lnTo>
                    <a:pt x="61976" y="247904"/>
                  </a:lnTo>
                  <a:lnTo>
                    <a:pt x="61976" y="371856"/>
                  </a:lnTo>
                  <a:lnTo>
                    <a:pt x="92964" y="371856"/>
                  </a:lnTo>
                  <a:lnTo>
                    <a:pt x="92964" y="340868"/>
                  </a:lnTo>
                  <a:lnTo>
                    <a:pt x="123952" y="340868"/>
                  </a:lnTo>
                  <a:lnTo>
                    <a:pt x="123952" y="309880"/>
                  </a:lnTo>
                  <a:lnTo>
                    <a:pt x="154927" y="309880"/>
                  </a:lnTo>
                  <a:lnTo>
                    <a:pt x="154927" y="247904"/>
                  </a:lnTo>
                  <a:close/>
                </a:path>
                <a:path w="217169" h="1146809">
                  <a:moveTo>
                    <a:pt x="154927" y="61976"/>
                  </a:moveTo>
                  <a:lnTo>
                    <a:pt x="123952" y="61976"/>
                  </a:lnTo>
                  <a:lnTo>
                    <a:pt x="92964" y="61976"/>
                  </a:lnTo>
                  <a:lnTo>
                    <a:pt x="61976" y="61976"/>
                  </a:lnTo>
                  <a:lnTo>
                    <a:pt x="61976" y="154940"/>
                  </a:lnTo>
                  <a:lnTo>
                    <a:pt x="92964" y="154940"/>
                  </a:lnTo>
                  <a:lnTo>
                    <a:pt x="123952" y="154940"/>
                  </a:lnTo>
                  <a:lnTo>
                    <a:pt x="154927" y="154940"/>
                  </a:lnTo>
                  <a:lnTo>
                    <a:pt x="154927" y="61976"/>
                  </a:lnTo>
                  <a:close/>
                </a:path>
                <a:path w="217169" h="1146809">
                  <a:moveTo>
                    <a:pt x="154927" y="0"/>
                  </a:moveTo>
                  <a:lnTo>
                    <a:pt x="154927" y="0"/>
                  </a:lnTo>
                  <a:lnTo>
                    <a:pt x="0" y="0"/>
                  </a:lnTo>
                  <a:lnTo>
                    <a:pt x="0" y="216916"/>
                  </a:lnTo>
                  <a:lnTo>
                    <a:pt x="154927" y="216916"/>
                  </a:lnTo>
                  <a:lnTo>
                    <a:pt x="154927" y="185928"/>
                  </a:lnTo>
                  <a:lnTo>
                    <a:pt x="123952" y="185928"/>
                  </a:lnTo>
                  <a:lnTo>
                    <a:pt x="92964" y="185928"/>
                  </a:lnTo>
                  <a:lnTo>
                    <a:pt x="61976" y="185928"/>
                  </a:lnTo>
                  <a:lnTo>
                    <a:pt x="30988" y="185928"/>
                  </a:lnTo>
                  <a:lnTo>
                    <a:pt x="30988" y="30988"/>
                  </a:lnTo>
                  <a:lnTo>
                    <a:pt x="61976" y="30988"/>
                  </a:lnTo>
                  <a:lnTo>
                    <a:pt x="92964" y="30988"/>
                  </a:lnTo>
                  <a:lnTo>
                    <a:pt x="123952" y="30988"/>
                  </a:lnTo>
                  <a:lnTo>
                    <a:pt x="154927" y="30988"/>
                  </a:lnTo>
                  <a:lnTo>
                    <a:pt x="154927" y="0"/>
                  </a:lnTo>
                  <a:close/>
                </a:path>
                <a:path w="217169" h="1146809">
                  <a:moveTo>
                    <a:pt x="185928" y="1115568"/>
                  </a:moveTo>
                  <a:lnTo>
                    <a:pt x="154940" y="1115568"/>
                  </a:lnTo>
                  <a:lnTo>
                    <a:pt x="154940" y="1146556"/>
                  </a:lnTo>
                  <a:lnTo>
                    <a:pt x="185928" y="1146556"/>
                  </a:lnTo>
                  <a:lnTo>
                    <a:pt x="185928" y="1115568"/>
                  </a:lnTo>
                  <a:close/>
                </a:path>
                <a:path w="217169" h="1146809">
                  <a:moveTo>
                    <a:pt x="185928" y="929640"/>
                  </a:moveTo>
                  <a:lnTo>
                    <a:pt x="154940" y="929640"/>
                  </a:lnTo>
                  <a:lnTo>
                    <a:pt x="154940" y="960628"/>
                  </a:lnTo>
                  <a:lnTo>
                    <a:pt x="185928" y="960628"/>
                  </a:lnTo>
                  <a:lnTo>
                    <a:pt x="185928" y="929640"/>
                  </a:lnTo>
                  <a:close/>
                </a:path>
                <a:path w="217169" h="1146809">
                  <a:moveTo>
                    <a:pt x="185928" y="836688"/>
                  </a:moveTo>
                  <a:lnTo>
                    <a:pt x="154940" y="836688"/>
                  </a:lnTo>
                  <a:lnTo>
                    <a:pt x="154940" y="898664"/>
                  </a:lnTo>
                  <a:lnTo>
                    <a:pt x="185928" y="898664"/>
                  </a:lnTo>
                  <a:lnTo>
                    <a:pt x="185928" y="836688"/>
                  </a:lnTo>
                  <a:close/>
                </a:path>
                <a:path w="217169" h="1146809">
                  <a:moveTo>
                    <a:pt x="185928" y="774700"/>
                  </a:moveTo>
                  <a:lnTo>
                    <a:pt x="154940" y="774700"/>
                  </a:lnTo>
                  <a:lnTo>
                    <a:pt x="154940" y="805700"/>
                  </a:lnTo>
                  <a:lnTo>
                    <a:pt x="185928" y="805700"/>
                  </a:lnTo>
                  <a:lnTo>
                    <a:pt x="185928" y="774700"/>
                  </a:lnTo>
                  <a:close/>
                </a:path>
                <a:path w="217169" h="1146809">
                  <a:moveTo>
                    <a:pt x="185928" y="681736"/>
                  </a:moveTo>
                  <a:lnTo>
                    <a:pt x="154940" y="681736"/>
                  </a:lnTo>
                  <a:lnTo>
                    <a:pt x="154940" y="712724"/>
                  </a:lnTo>
                  <a:lnTo>
                    <a:pt x="185928" y="712724"/>
                  </a:lnTo>
                  <a:lnTo>
                    <a:pt x="185928" y="681736"/>
                  </a:lnTo>
                  <a:close/>
                </a:path>
                <a:path w="217169" h="1146809">
                  <a:moveTo>
                    <a:pt x="185928" y="557784"/>
                  </a:moveTo>
                  <a:lnTo>
                    <a:pt x="154940" y="557784"/>
                  </a:lnTo>
                  <a:lnTo>
                    <a:pt x="154940" y="619760"/>
                  </a:lnTo>
                  <a:lnTo>
                    <a:pt x="185928" y="619760"/>
                  </a:lnTo>
                  <a:lnTo>
                    <a:pt x="185928" y="557784"/>
                  </a:lnTo>
                  <a:close/>
                </a:path>
                <a:path w="217169" h="1146809">
                  <a:moveTo>
                    <a:pt x="185928" y="433832"/>
                  </a:moveTo>
                  <a:lnTo>
                    <a:pt x="154940" y="433832"/>
                  </a:lnTo>
                  <a:lnTo>
                    <a:pt x="154940" y="495808"/>
                  </a:lnTo>
                  <a:lnTo>
                    <a:pt x="185928" y="495808"/>
                  </a:lnTo>
                  <a:lnTo>
                    <a:pt x="185928" y="433832"/>
                  </a:lnTo>
                  <a:close/>
                </a:path>
                <a:path w="217169" h="1146809">
                  <a:moveTo>
                    <a:pt x="185928" y="371856"/>
                  </a:moveTo>
                  <a:lnTo>
                    <a:pt x="154940" y="371856"/>
                  </a:lnTo>
                  <a:lnTo>
                    <a:pt x="154940" y="402844"/>
                  </a:lnTo>
                  <a:lnTo>
                    <a:pt x="185928" y="402844"/>
                  </a:lnTo>
                  <a:lnTo>
                    <a:pt x="185928" y="371856"/>
                  </a:lnTo>
                  <a:close/>
                </a:path>
                <a:path w="217169" h="1146809">
                  <a:moveTo>
                    <a:pt x="185928" y="247904"/>
                  </a:moveTo>
                  <a:lnTo>
                    <a:pt x="154940" y="247904"/>
                  </a:lnTo>
                  <a:lnTo>
                    <a:pt x="154940" y="278892"/>
                  </a:lnTo>
                  <a:lnTo>
                    <a:pt x="185928" y="278892"/>
                  </a:lnTo>
                  <a:lnTo>
                    <a:pt x="185928" y="247904"/>
                  </a:lnTo>
                  <a:close/>
                </a:path>
                <a:path w="217169" h="1146809">
                  <a:moveTo>
                    <a:pt x="216916" y="0"/>
                  </a:moveTo>
                  <a:lnTo>
                    <a:pt x="185928" y="0"/>
                  </a:lnTo>
                  <a:lnTo>
                    <a:pt x="154940" y="0"/>
                  </a:lnTo>
                  <a:lnTo>
                    <a:pt x="154940" y="30988"/>
                  </a:lnTo>
                  <a:lnTo>
                    <a:pt x="185928" y="30988"/>
                  </a:lnTo>
                  <a:lnTo>
                    <a:pt x="185928" y="185928"/>
                  </a:lnTo>
                  <a:lnTo>
                    <a:pt x="154940" y="185928"/>
                  </a:lnTo>
                  <a:lnTo>
                    <a:pt x="154940" y="216916"/>
                  </a:lnTo>
                  <a:lnTo>
                    <a:pt x="185928" y="216916"/>
                  </a:lnTo>
                  <a:lnTo>
                    <a:pt x="216916" y="216916"/>
                  </a:lnTo>
                  <a:lnTo>
                    <a:pt x="2169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343787" y="11670411"/>
              <a:ext cx="0" cy="650875"/>
            </a:xfrm>
            <a:custGeom>
              <a:avLst/>
              <a:gdLst/>
              <a:ahLst/>
              <a:cxnLst/>
              <a:rect l="l" t="t" r="r" b="b"/>
              <a:pathLst>
                <a:path h="650875">
                  <a:moveTo>
                    <a:pt x="0" y="0"/>
                  </a:moveTo>
                  <a:lnTo>
                    <a:pt x="0" y="650747"/>
                  </a:lnTo>
                </a:path>
              </a:pathLst>
            </a:custGeom>
            <a:ln w="30987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328293" y="11422507"/>
              <a:ext cx="309880" cy="1146810"/>
            </a:xfrm>
            <a:custGeom>
              <a:avLst/>
              <a:gdLst/>
              <a:ahLst/>
              <a:cxnLst/>
              <a:rect l="l" t="t" r="r" b="b"/>
              <a:pathLst>
                <a:path w="309880" h="1146809">
                  <a:moveTo>
                    <a:pt x="30988" y="929640"/>
                  </a:moveTo>
                  <a:lnTo>
                    <a:pt x="0" y="929640"/>
                  </a:lnTo>
                  <a:lnTo>
                    <a:pt x="0" y="1146556"/>
                  </a:lnTo>
                  <a:lnTo>
                    <a:pt x="30988" y="1146556"/>
                  </a:lnTo>
                  <a:lnTo>
                    <a:pt x="30988" y="929640"/>
                  </a:lnTo>
                  <a:close/>
                </a:path>
                <a:path w="309880" h="1146809">
                  <a:moveTo>
                    <a:pt x="61976" y="712724"/>
                  </a:moveTo>
                  <a:lnTo>
                    <a:pt x="30988" y="712724"/>
                  </a:lnTo>
                  <a:lnTo>
                    <a:pt x="30988" y="743712"/>
                  </a:lnTo>
                  <a:lnTo>
                    <a:pt x="61976" y="743712"/>
                  </a:lnTo>
                  <a:lnTo>
                    <a:pt x="61976" y="712724"/>
                  </a:lnTo>
                  <a:close/>
                </a:path>
                <a:path w="309880" h="1146809">
                  <a:moveTo>
                    <a:pt x="61976" y="650748"/>
                  </a:moveTo>
                  <a:lnTo>
                    <a:pt x="30988" y="650748"/>
                  </a:lnTo>
                  <a:lnTo>
                    <a:pt x="30988" y="681736"/>
                  </a:lnTo>
                  <a:lnTo>
                    <a:pt x="61976" y="681736"/>
                  </a:lnTo>
                  <a:lnTo>
                    <a:pt x="61976" y="650748"/>
                  </a:lnTo>
                  <a:close/>
                </a:path>
                <a:path w="309880" h="1146809">
                  <a:moveTo>
                    <a:pt x="92964" y="1115568"/>
                  </a:moveTo>
                  <a:lnTo>
                    <a:pt x="61976" y="1115568"/>
                  </a:lnTo>
                  <a:lnTo>
                    <a:pt x="61976" y="1146556"/>
                  </a:lnTo>
                  <a:lnTo>
                    <a:pt x="92964" y="1146556"/>
                  </a:lnTo>
                  <a:lnTo>
                    <a:pt x="92964" y="1115568"/>
                  </a:lnTo>
                  <a:close/>
                </a:path>
                <a:path w="309880" h="1146809">
                  <a:moveTo>
                    <a:pt x="92964" y="743712"/>
                  </a:moveTo>
                  <a:lnTo>
                    <a:pt x="61976" y="743712"/>
                  </a:lnTo>
                  <a:lnTo>
                    <a:pt x="61976" y="774700"/>
                  </a:lnTo>
                  <a:lnTo>
                    <a:pt x="92964" y="774700"/>
                  </a:lnTo>
                  <a:lnTo>
                    <a:pt x="92964" y="743712"/>
                  </a:lnTo>
                  <a:close/>
                </a:path>
                <a:path w="309880" h="1146809">
                  <a:moveTo>
                    <a:pt x="92964" y="681736"/>
                  </a:moveTo>
                  <a:lnTo>
                    <a:pt x="61976" y="681736"/>
                  </a:lnTo>
                  <a:lnTo>
                    <a:pt x="61976" y="712724"/>
                  </a:lnTo>
                  <a:lnTo>
                    <a:pt x="92964" y="712724"/>
                  </a:lnTo>
                  <a:lnTo>
                    <a:pt x="92964" y="681736"/>
                  </a:lnTo>
                  <a:close/>
                </a:path>
                <a:path w="309880" h="1146809">
                  <a:moveTo>
                    <a:pt x="92964" y="526796"/>
                  </a:moveTo>
                  <a:lnTo>
                    <a:pt x="61976" y="526796"/>
                  </a:lnTo>
                  <a:lnTo>
                    <a:pt x="61976" y="557784"/>
                  </a:lnTo>
                  <a:lnTo>
                    <a:pt x="92964" y="557784"/>
                  </a:lnTo>
                  <a:lnTo>
                    <a:pt x="92964" y="526796"/>
                  </a:lnTo>
                  <a:close/>
                </a:path>
                <a:path w="309880" h="1146809">
                  <a:moveTo>
                    <a:pt x="123952" y="1084580"/>
                  </a:moveTo>
                  <a:lnTo>
                    <a:pt x="92964" y="1084580"/>
                  </a:lnTo>
                  <a:lnTo>
                    <a:pt x="92964" y="1115568"/>
                  </a:lnTo>
                  <a:lnTo>
                    <a:pt x="123952" y="1115568"/>
                  </a:lnTo>
                  <a:lnTo>
                    <a:pt x="123952" y="1084580"/>
                  </a:lnTo>
                  <a:close/>
                </a:path>
                <a:path w="309880" h="1146809">
                  <a:moveTo>
                    <a:pt x="123952" y="805700"/>
                  </a:moveTo>
                  <a:lnTo>
                    <a:pt x="92964" y="805700"/>
                  </a:lnTo>
                  <a:lnTo>
                    <a:pt x="61976" y="805700"/>
                  </a:lnTo>
                  <a:lnTo>
                    <a:pt x="61976" y="774700"/>
                  </a:lnTo>
                  <a:lnTo>
                    <a:pt x="30988" y="774700"/>
                  </a:lnTo>
                  <a:lnTo>
                    <a:pt x="30988" y="898664"/>
                  </a:lnTo>
                  <a:lnTo>
                    <a:pt x="61976" y="898664"/>
                  </a:lnTo>
                  <a:lnTo>
                    <a:pt x="61976" y="929640"/>
                  </a:lnTo>
                  <a:lnTo>
                    <a:pt x="92964" y="929640"/>
                  </a:lnTo>
                  <a:lnTo>
                    <a:pt x="92964" y="898652"/>
                  </a:lnTo>
                  <a:lnTo>
                    <a:pt x="61976" y="898652"/>
                  </a:lnTo>
                  <a:lnTo>
                    <a:pt x="61976" y="867676"/>
                  </a:lnTo>
                  <a:lnTo>
                    <a:pt x="92964" y="867676"/>
                  </a:lnTo>
                  <a:lnTo>
                    <a:pt x="92964" y="836688"/>
                  </a:lnTo>
                  <a:lnTo>
                    <a:pt x="123952" y="836688"/>
                  </a:lnTo>
                  <a:lnTo>
                    <a:pt x="123952" y="805700"/>
                  </a:lnTo>
                  <a:close/>
                </a:path>
                <a:path w="309880" h="1146809">
                  <a:moveTo>
                    <a:pt x="123952" y="371856"/>
                  </a:moveTo>
                  <a:lnTo>
                    <a:pt x="92964" y="371856"/>
                  </a:lnTo>
                  <a:lnTo>
                    <a:pt x="61976" y="371856"/>
                  </a:lnTo>
                  <a:lnTo>
                    <a:pt x="61976" y="278892"/>
                  </a:lnTo>
                  <a:lnTo>
                    <a:pt x="30988" y="278892"/>
                  </a:lnTo>
                  <a:lnTo>
                    <a:pt x="30988" y="526796"/>
                  </a:lnTo>
                  <a:lnTo>
                    <a:pt x="61976" y="526796"/>
                  </a:lnTo>
                  <a:lnTo>
                    <a:pt x="61976" y="402844"/>
                  </a:lnTo>
                  <a:lnTo>
                    <a:pt x="92964" y="402844"/>
                  </a:lnTo>
                  <a:lnTo>
                    <a:pt x="123952" y="402844"/>
                  </a:lnTo>
                  <a:lnTo>
                    <a:pt x="123952" y="371856"/>
                  </a:lnTo>
                  <a:close/>
                </a:path>
                <a:path w="309880" h="1146809">
                  <a:moveTo>
                    <a:pt x="154927" y="1022604"/>
                  </a:moveTo>
                  <a:lnTo>
                    <a:pt x="123952" y="1022604"/>
                  </a:lnTo>
                  <a:lnTo>
                    <a:pt x="123952" y="991616"/>
                  </a:lnTo>
                  <a:lnTo>
                    <a:pt x="92964" y="991616"/>
                  </a:lnTo>
                  <a:lnTo>
                    <a:pt x="92964" y="960628"/>
                  </a:lnTo>
                  <a:lnTo>
                    <a:pt x="61976" y="960628"/>
                  </a:lnTo>
                  <a:lnTo>
                    <a:pt x="61976" y="1084580"/>
                  </a:lnTo>
                  <a:lnTo>
                    <a:pt x="92964" y="1084580"/>
                  </a:lnTo>
                  <a:lnTo>
                    <a:pt x="92964" y="1053592"/>
                  </a:lnTo>
                  <a:lnTo>
                    <a:pt x="123952" y="1053592"/>
                  </a:lnTo>
                  <a:lnTo>
                    <a:pt x="123952" y="1084580"/>
                  </a:lnTo>
                  <a:lnTo>
                    <a:pt x="154927" y="1084580"/>
                  </a:lnTo>
                  <a:lnTo>
                    <a:pt x="154927" y="1022604"/>
                  </a:lnTo>
                  <a:close/>
                </a:path>
                <a:path w="309880" h="1146809">
                  <a:moveTo>
                    <a:pt x="154927" y="836688"/>
                  </a:moveTo>
                  <a:lnTo>
                    <a:pt x="123952" y="836688"/>
                  </a:lnTo>
                  <a:lnTo>
                    <a:pt x="123952" y="929640"/>
                  </a:lnTo>
                  <a:lnTo>
                    <a:pt x="154927" y="929640"/>
                  </a:lnTo>
                  <a:lnTo>
                    <a:pt x="154927" y="836688"/>
                  </a:lnTo>
                  <a:close/>
                </a:path>
                <a:path w="309880" h="1146809">
                  <a:moveTo>
                    <a:pt x="154927" y="774700"/>
                  </a:moveTo>
                  <a:lnTo>
                    <a:pt x="123952" y="774700"/>
                  </a:lnTo>
                  <a:lnTo>
                    <a:pt x="123952" y="805700"/>
                  </a:lnTo>
                  <a:lnTo>
                    <a:pt x="154927" y="805700"/>
                  </a:lnTo>
                  <a:lnTo>
                    <a:pt x="154927" y="774700"/>
                  </a:lnTo>
                  <a:close/>
                </a:path>
                <a:path w="309880" h="1146809">
                  <a:moveTo>
                    <a:pt x="154927" y="712724"/>
                  </a:moveTo>
                  <a:lnTo>
                    <a:pt x="123952" y="712724"/>
                  </a:lnTo>
                  <a:lnTo>
                    <a:pt x="123952" y="743712"/>
                  </a:lnTo>
                  <a:lnTo>
                    <a:pt x="154927" y="743712"/>
                  </a:lnTo>
                  <a:lnTo>
                    <a:pt x="154927" y="712724"/>
                  </a:lnTo>
                  <a:close/>
                </a:path>
                <a:path w="309880" h="1146809">
                  <a:moveTo>
                    <a:pt x="154927" y="557784"/>
                  </a:moveTo>
                  <a:lnTo>
                    <a:pt x="123952" y="557784"/>
                  </a:lnTo>
                  <a:lnTo>
                    <a:pt x="123952" y="588772"/>
                  </a:lnTo>
                  <a:lnTo>
                    <a:pt x="92964" y="588772"/>
                  </a:lnTo>
                  <a:lnTo>
                    <a:pt x="61976" y="588772"/>
                  </a:lnTo>
                  <a:lnTo>
                    <a:pt x="61976" y="557784"/>
                  </a:lnTo>
                  <a:lnTo>
                    <a:pt x="30988" y="557784"/>
                  </a:lnTo>
                  <a:lnTo>
                    <a:pt x="30988" y="619760"/>
                  </a:lnTo>
                  <a:lnTo>
                    <a:pt x="61976" y="619760"/>
                  </a:lnTo>
                  <a:lnTo>
                    <a:pt x="92964" y="619760"/>
                  </a:lnTo>
                  <a:lnTo>
                    <a:pt x="92964" y="650748"/>
                  </a:lnTo>
                  <a:lnTo>
                    <a:pt x="123952" y="650748"/>
                  </a:lnTo>
                  <a:lnTo>
                    <a:pt x="123952" y="681736"/>
                  </a:lnTo>
                  <a:lnTo>
                    <a:pt x="154927" y="681736"/>
                  </a:lnTo>
                  <a:lnTo>
                    <a:pt x="154927" y="557784"/>
                  </a:lnTo>
                  <a:close/>
                </a:path>
                <a:path w="309880" h="1146809">
                  <a:moveTo>
                    <a:pt x="154927" y="433832"/>
                  </a:moveTo>
                  <a:lnTo>
                    <a:pt x="123952" y="433832"/>
                  </a:lnTo>
                  <a:lnTo>
                    <a:pt x="123952" y="495808"/>
                  </a:lnTo>
                  <a:lnTo>
                    <a:pt x="154927" y="495808"/>
                  </a:lnTo>
                  <a:lnTo>
                    <a:pt x="154927" y="433832"/>
                  </a:lnTo>
                  <a:close/>
                </a:path>
                <a:path w="309880" h="1146809">
                  <a:moveTo>
                    <a:pt x="154927" y="154940"/>
                  </a:moveTo>
                  <a:lnTo>
                    <a:pt x="123952" y="154940"/>
                  </a:lnTo>
                  <a:lnTo>
                    <a:pt x="123952" y="216916"/>
                  </a:lnTo>
                  <a:lnTo>
                    <a:pt x="154927" y="216916"/>
                  </a:lnTo>
                  <a:lnTo>
                    <a:pt x="154927" y="154940"/>
                  </a:lnTo>
                  <a:close/>
                </a:path>
                <a:path w="309880" h="1146809">
                  <a:moveTo>
                    <a:pt x="154927" y="92964"/>
                  </a:moveTo>
                  <a:lnTo>
                    <a:pt x="123952" y="92964"/>
                  </a:lnTo>
                  <a:lnTo>
                    <a:pt x="123952" y="123952"/>
                  </a:lnTo>
                  <a:lnTo>
                    <a:pt x="154927" y="123952"/>
                  </a:lnTo>
                  <a:lnTo>
                    <a:pt x="154927" y="92964"/>
                  </a:lnTo>
                  <a:close/>
                </a:path>
                <a:path w="309880" h="1146809">
                  <a:moveTo>
                    <a:pt x="154927" y="30988"/>
                  </a:moveTo>
                  <a:lnTo>
                    <a:pt x="123952" y="30988"/>
                  </a:lnTo>
                  <a:lnTo>
                    <a:pt x="123952" y="0"/>
                  </a:lnTo>
                  <a:lnTo>
                    <a:pt x="92964" y="0"/>
                  </a:lnTo>
                  <a:lnTo>
                    <a:pt x="92964" y="61976"/>
                  </a:lnTo>
                  <a:lnTo>
                    <a:pt x="61976" y="61976"/>
                  </a:lnTo>
                  <a:lnTo>
                    <a:pt x="61976" y="247904"/>
                  </a:lnTo>
                  <a:lnTo>
                    <a:pt x="92964" y="247904"/>
                  </a:lnTo>
                  <a:lnTo>
                    <a:pt x="92964" y="309880"/>
                  </a:lnTo>
                  <a:lnTo>
                    <a:pt x="123952" y="309880"/>
                  </a:lnTo>
                  <a:lnTo>
                    <a:pt x="123952" y="278892"/>
                  </a:lnTo>
                  <a:lnTo>
                    <a:pt x="154927" y="278892"/>
                  </a:lnTo>
                  <a:lnTo>
                    <a:pt x="154927" y="247904"/>
                  </a:lnTo>
                  <a:lnTo>
                    <a:pt x="123952" y="247904"/>
                  </a:lnTo>
                  <a:lnTo>
                    <a:pt x="123952" y="216916"/>
                  </a:lnTo>
                  <a:lnTo>
                    <a:pt x="92964" y="216916"/>
                  </a:lnTo>
                  <a:lnTo>
                    <a:pt x="92964" y="92964"/>
                  </a:lnTo>
                  <a:lnTo>
                    <a:pt x="123952" y="92964"/>
                  </a:lnTo>
                  <a:lnTo>
                    <a:pt x="123952" y="61976"/>
                  </a:lnTo>
                  <a:lnTo>
                    <a:pt x="154927" y="61976"/>
                  </a:lnTo>
                  <a:lnTo>
                    <a:pt x="154927" y="30988"/>
                  </a:lnTo>
                  <a:close/>
                </a:path>
                <a:path w="309880" h="1146809">
                  <a:moveTo>
                    <a:pt x="185928" y="1115568"/>
                  </a:moveTo>
                  <a:lnTo>
                    <a:pt x="154940" y="1115568"/>
                  </a:lnTo>
                  <a:lnTo>
                    <a:pt x="154940" y="1146556"/>
                  </a:lnTo>
                  <a:lnTo>
                    <a:pt x="185928" y="1146556"/>
                  </a:lnTo>
                  <a:lnTo>
                    <a:pt x="185928" y="1115568"/>
                  </a:lnTo>
                  <a:close/>
                </a:path>
                <a:path w="309880" h="1146809">
                  <a:moveTo>
                    <a:pt x="185928" y="1022604"/>
                  </a:moveTo>
                  <a:lnTo>
                    <a:pt x="154940" y="1022604"/>
                  </a:lnTo>
                  <a:lnTo>
                    <a:pt x="154940" y="1084580"/>
                  </a:lnTo>
                  <a:lnTo>
                    <a:pt x="185928" y="1084580"/>
                  </a:lnTo>
                  <a:lnTo>
                    <a:pt x="185928" y="1022604"/>
                  </a:lnTo>
                  <a:close/>
                </a:path>
                <a:path w="309880" h="1146809">
                  <a:moveTo>
                    <a:pt x="185928" y="371856"/>
                  </a:moveTo>
                  <a:lnTo>
                    <a:pt x="154940" y="371856"/>
                  </a:lnTo>
                  <a:lnTo>
                    <a:pt x="154940" y="402844"/>
                  </a:lnTo>
                  <a:lnTo>
                    <a:pt x="185928" y="402844"/>
                  </a:lnTo>
                  <a:lnTo>
                    <a:pt x="185928" y="371856"/>
                  </a:lnTo>
                  <a:close/>
                </a:path>
                <a:path w="309880" h="1146809">
                  <a:moveTo>
                    <a:pt x="185928" y="123952"/>
                  </a:moveTo>
                  <a:lnTo>
                    <a:pt x="154940" y="123952"/>
                  </a:lnTo>
                  <a:lnTo>
                    <a:pt x="154940" y="185928"/>
                  </a:lnTo>
                  <a:lnTo>
                    <a:pt x="185928" y="185928"/>
                  </a:lnTo>
                  <a:lnTo>
                    <a:pt x="185928" y="123952"/>
                  </a:lnTo>
                  <a:close/>
                </a:path>
                <a:path w="309880" h="1146809">
                  <a:moveTo>
                    <a:pt x="216916" y="1084580"/>
                  </a:moveTo>
                  <a:lnTo>
                    <a:pt x="185928" y="1084580"/>
                  </a:lnTo>
                  <a:lnTo>
                    <a:pt x="185928" y="1115568"/>
                  </a:lnTo>
                  <a:lnTo>
                    <a:pt x="216916" y="1115568"/>
                  </a:lnTo>
                  <a:lnTo>
                    <a:pt x="216916" y="1084580"/>
                  </a:lnTo>
                  <a:close/>
                </a:path>
                <a:path w="309880" h="1146809">
                  <a:moveTo>
                    <a:pt x="216916" y="960628"/>
                  </a:moveTo>
                  <a:lnTo>
                    <a:pt x="185928" y="960628"/>
                  </a:lnTo>
                  <a:lnTo>
                    <a:pt x="185928" y="929640"/>
                  </a:lnTo>
                  <a:lnTo>
                    <a:pt x="154940" y="929640"/>
                  </a:lnTo>
                  <a:lnTo>
                    <a:pt x="154940" y="991616"/>
                  </a:lnTo>
                  <a:lnTo>
                    <a:pt x="185928" y="991616"/>
                  </a:lnTo>
                  <a:lnTo>
                    <a:pt x="216916" y="991616"/>
                  </a:lnTo>
                  <a:lnTo>
                    <a:pt x="216916" y="960628"/>
                  </a:lnTo>
                  <a:close/>
                </a:path>
                <a:path w="309880" h="1146809">
                  <a:moveTo>
                    <a:pt x="216916" y="836688"/>
                  </a:moveTo>
                  <a:lnTo>
                    <a:pt x="185928" y="836688"/>
                  </a:lnTo>
                  <a:lnTo>
                    <a:pt x="185928" y="867676"/>
                  </a:lnTo>
                  <a:lnTo>
                    <a:pt x="216916" y="867676"/>
                  </a:lnTo>
                  <a:lnTo>
                    <a:pt x="216916" y="836688"/>
                  </a:lnTo>
                  <a:close/>
                </a:path>
                <a:path w="309880" h="1146809">
                  <a:moveTo>
                    <a:pt x="216916" y="650748"/>
                  </a:moveTo>
                  <a:lnTo>
                    <a:pt x="185928" y="650748"/>
                  </a:lnTo>
                  <a:lnTo>
                    <a:pt x="185928" y="681736"/>
                  </a:lnTo>
                  <a:lnTo>
                    <a:pt x="216916" y="681736"/>
                  </a:lnTo>
                  <a:lnTo>
                    <a:pt x="216916" y="650748"/>
                  </a:lnTo>
                  <a:close/>
                </a:path>
                <a:path w="309880" h="1146809">
                  <a:moveTo>
                    <a:pt x="216916" y="185928"/>
                  </a:moveTo>
                  <a:lnTo>
                    <a:pt x="185928" y="185928"/>
                  </a:lnTo>
                  <a:lnTo>
                    <a:pt x="185928" y="247904"/>
                  </a:lnTo>
                  <a:lnTo>
                    <a:pt x="216916" y="247904"/>
                  </a:lnTo>
                  <a:lnTo>
                    <a:pt x="216916" y="185928"/>
                  </a:lnTo>
                  <a:close/>
                </a:path>
                <a:path w="309880" h="1146809">
                  <a:moveTo>
                    <a:pt x="247904" y="1022604"/>
                  </a:moveTo>
                  <a:lnTo>
                    <a:pt x="216916" y="1022604"/>
                  </a:lnTo>
                  <a:lnTo>
                    <a:pt x="216916" y="1053592"/>
                  </a:lnTo>
                  <a:lnTo>
                    <a:pt x="247904" y="1053592"/>
                  </a:lnTo>
                  <a:lnTo>
                    <a:pt x="247904" y="1022604"/>
                  </a:lnTo>
                  <a:close/>
                </a:path>
                <a:path w="309880" h="1146809">
                  <a:moveTo>
                    <a:pt x="247904" y="0"/>
                  </a:moveTo>
                  <a:lnTo>
                    <a:pt x="216916" y="0"/>
                  </a:lnTo>
                  <a:lnTo>
                    <a:pt x="185928" y="0"/>
                  </a:lnTo>
                  <a:lnTo>
                    <a:pt x="185928" y="30988"/>
                  </a:lnTo>
                  <a:lnTo>
                    <a:pt x="216916" y="30988"/>
                  </a:lnTo>
                  <a:lnTo>
                    <a:pt x="247904" y="30988"/>
                  </a:lnTo>
                  <a:lnTo>
                    <a:pt x="247904" y="0"/>
                  </a:lnTo>
                  <a:close/>
                </a:path>
                <a:path w="309880" h="1146809">
                  <a:moveTo>
                    <a:pt x="278892" y="1053592"/>
                  </a:moveTo>
                  <a:lnTo>
                    <a:pt x="247904" y="1053592"/>
                  </a:lnTo>
                  <a:lnTo>
                    <a:pt x="247904" y="1146556"/>
                  </a:lnTo>
                  <a:lnTo>
                    <a:pt x="278892" y="1146556"/>
                  </a:lnTo>
                  <a:lnTo>
                    <a:pt x="278892" y="1053592"/>
                  </a:lnTo>
                  <a:close/>
                </a:path>
                <a:path w="309880" h="1146809">
                  <a:moveTo>
                    <a:pt x="278892" y="960628"/>
                  </a:moveTo>
                  <a:lnTo>
                    <a:pt x="247904" y="960628"/>
                  </a:lnTo>
                  <a:lnTo>
                    <a:pt x="247904" y="1022604"/>
                  </a:lnTo>
                  <a:lnTo>
                    <a:pt x="278892" y="1022604"/>
                  </a:lnTo>
                  <a:lnTo>
                    <a:pt x="278892" y="960628"/>
                  </a:lnTo>
                  <a:close/>
                </a:path>
                <a:path w="309880" h="1146809">
                  <a:moveTo>
                    <a:pt x="278892" y="836688"/>
                  </a:moveTo>
                  <a:lnTo>
                    <a:pt x="247904" y="836688"/>
                  </a:lnTo>
                  <a:lnTo>
                    <a:pt x="247904" y="929640"/>
                  </a:lnTo>
                  <a:lnTo>
                    <a:pt x="278892" y="929640"/>
                  </a:lnTo>
                  <a:lnTo>
                    <a:pt x="278892" y="836688"/>
                  </a:lnTo>
                  <a:close/>
                </a:path>
                <a:path w="309880" h="1146809">
                  <a:moveTo>
                    <a:pt x="278892" y="681736"/>
                  </a:moveTo>
                  <a:lnTo>
                    <a:pt x="247904" y="681736"/>
                  </a:lnTo>
                  <a:lnTo>
                    <a:pt x="247904" y="712724"/>
                  </a:lnTo>
                  <a:lnTo>
                    <a:pt x="216916" y="712724"/>
                  </a:lnTo>
                  <a:lnTo>
                    <a:pt x="216916" y="743712"/>
                  </a:lnTo>
                  <a:lnTo>
                    <a:pt x="185928" y="743712"/>
                  </a:lnTo>
                  <a:lnTo>
                    <a:pt x="185928" y="774700"/>
                  </a:lnTo>
                  <a:lnTo>
                    <a:pt x="216916" y="774700"/>
                  </a:lnTo>
                  <a:lnTo>
                    <a:pt x="216916" y="805688"/>
                  </a:lnTo>
                  <a:lnTo>
                    <a:pt x="247904" y="805688"/>
                  </a:lnTo>
                  <a:lnTo>
                    <a:pt x="278892" y="805700"/>
                  </a:lnTo>
                  <a:lnTo>
                    <a:pt x="278892" y="774700"/>
                  </a:lnTo>
                  <a:lnTo>
                    <a:pt x="247904" y="774700"/>
                  </a:lnTo>
                  <a:lnTo>
                    <a:pt x="247904" y="743712"/>
                  </a:lnTo>
                  <a:lnTo>
                    <a:pt x="278892" y="743712"/>
                  </a:lnTo>
                  <a:lnTo>
                    <a:pt x="278892" y="681736"/>
                  </a:lnTo>
                  <a:close/>
                </a:path>
                <a:path w="309880" h="1146809">
                  <a:moveTo>
                    <a:pt x="278892" y="495808"/>
                  </a:moveTo>
                  <a:lnTo>
                    <a:pt x="247904" y="495808"/>
                  </a:lnTo>
                  <a:lnTo>
                    <a:pt x="247904" y="557784"/>
                  </a:lnTo>
                  <a:lnTo>
                    <a:pt x="278892" y="557784"/>
                  </a:lnTo>
                  <a:lnTo>
                    <a:pt x="278892" y="495808"/>
                  </a:lnTo>
                  <a:close/>
                </a:path>
                <a:path w="309880" h="1146809">
                  <a:moveTo>
                    <a:pt x="278892" y="278892"/>
                  </a:moveTo>
                  <a:lnTo>
                    <a:pt x="247904" y="278892"/>
                  </a:lnTo>
                  <a:lnTo>
                    <a:pt x="216916" y="278892"/>
                  </a:lnTo>
                  <a:lnTo>
                    <a:pt x="216916" y="340868"/>
                  </a:lnTo>
                  <a:lnTo>
                    <a:pt x="185928" y="340868"/>
                  </a:lnTo>
                  <a:lnTo>
                    <a:pt x="185928" y="371856"/>
                  </a:lnTo>
                  <a:lnTo>
                    <a:pt x="216916" y="371856"/>
                  </a:lnTo>
                  <a:lnTo>
                    <a:pt x="216916" y="402844"/>
                  </a:lnTo>
                  <a:lnTo>
                    <a:pt x="185928" y="402844"/>
                  </a:lnTo>
                  <a:lnTo>
                    <a:pt x="185928" y="433832"/>
                  </a:lnTo>
                  <a:lnTo>
                    <a:pt x="216916" y="433832"/>
                  </a:lnTo>
                  <a:lnTo>
                    <a:pt x="216916" y="464820"/>
                  </a:lnTo>
                  <a:lnTo>
                    <a:pt x="185928" y="464820"/>
                  </a:lnTo>
                  <a:lnTo>
                    <a:pt x="154940" y="464820"/>
                  </a:lnTo>
                  <a:lnTo>
                    <a:pt x="154940" y="588772"/>
                  </a:lnTo>
                  <a:lnTo>
                    <a:pt x="185928" y="588772"/>
                  </a:lnTo>
                  <a:lnTo>
                    <a:pt x="185928" y="619760"/>
                  </a:lnTo>
                  <a:lnTo>
                    <a:pt x="216916" y="619760"/>
                  </a:lnTo>
                  <a:lnTo>
                    <a:pt x="216916" y="650748"/>
                  </a:lnTo>
                  <a:lnTo>
                    <a:pt x="247904" y="650748"/>
                  </a:lnTo>
                  <a:lnTo>
                    <a:pt x="247904" y="619760"/>
                  </a:lnTo>
                  <a:lnTo>
                    <a:pt x="278892" y="619760"/>
                  </a:lnTo>
                  <a:lnTo>
                    <a:pt x="278892" y="588772"/>
                  </a:lnTo>
                  <a:lnTo>
                    <a:pt x="247904" y="588772"/>
                  </a:lnTo>
                  <a:lnTo>
                    <a:pt x="216916" y="588772"/>
                  </a:lnTo>
                  <a:lnTo>
                    <a:pt x="216916" y="557784"/>
                  </a:lnTo>
                  <a:lnTo>
                    <a:pt x="185928" y="557784"/>
                  </a:lnTo>
                  <a:lnTo>
                    <a:pt x="185928" y="526796"/>
                  </a:lnTo>
                  <a:lnTo>
                    <a:pt x="216916" y="526796"/>
                  </a:lnTo>
                  <a:lnTo>
                    <a:pt x="216916" y="495808"/>
                  </a:lnTo>
                  <a:lnTo>
                    <a:pt x="247904" y="495808"/>
                  </a:lnTo>
                  <a:lnTo>
                    <a:pt x="247904" y="464820"/>
                  </a:lnTo>
                  <a:lnTo>
                    <a:pt x="278892" y="464820"/>
                  </a:lnTo>
                  <a:lnTo>
                    <a:pt x="278892" y="433832"/>
                  </a:lnTo>
                  <a:lnTo>
                    <a:pt x="247904" y="433832"/>
                  </a:lnTo>
                  <a:lnTo>
                    <a:pt x="247904" y="402844"/>
                  </a:lnTo>
                  <a:lnTo>
                    <a:pt x="278892" y="402844"/>
                  </a:lnTo>
                  <a:lnTo>
                    <a:pt x="278892" y="340868"/>
                  </a:lnTo>
                  <a:lnTo>
                    <a:pt x="247904" y="340868"/>
                  </a:lnTo>
                  <a:lnTo>
                    <a:pt x="247904" y="309880"/>
                  </a:lnTo>
                  <a:lnTo>
                    <a:pt x="278892" y="309880"/>
                  </a:lnTo>
                  <a:lnTo>
                    <a:pt x="278892" y="278892"/>
                  </a:lnTo>
                  <a:close/>
                </a:path>
                <a:path w="309880" h="1146809">
                  <a:moveTo>
                    <a:pt x="278892" y="185928"/>
                  </a:moveTo>
                  <a:lnTo>
                    <a:pt x="247904" y="185928"/>
                  </a:lnTo>
                  <a:lnTo>
                    <a:pt x="247904" y="247904"/>
                  </a:lnTo>
                  <a:lnTo>
                    <a:pt x="278892" y="247904"/>
                  </a:lnTo>
                  <a:lnTo>
                    <a:pt x="278892" y="185928"/>
                  </a:lnTo>
                  <a:close/>
                </a:path>
                <a:path w="309880" h="1146809">
                  <a:moveTo>
                    <a:pt x="278892" y="92964"/>
                  </a:moveTo>
                  <a:lnTo>
                    <a:pt x="247904" y="92964"/>
                  </a:lnTo>
                  <a:lnTo>
                    <a:pt x="247904" y="61976"/>
                  </a:lnTo>
                  <a:lnTo>
                    <a:pt x="216916" y="61976"/>
                  </a:lnTo>
                  <a:lnTo>
                    <a:pt x="185928" y="61976"/>
                  </a:lnTo>
                  <a:lnTo>
                    <a:pt x="185928" y="30988"/>
                  </a:lnTo>
                  <a:lnTo>
                    <a:pt x="154940" y="30988"/>
                  </a:lnTo>
                  <a:lnTo>
                    <a:pt x="154940" y="92964"/>
                  </a:lnTo>
                  <a:lnTo>
                    <a:pt x="185928" y="92964"/>
                  </a:lnTo>
                  <a:lnTo>
                    <a:pt x="185928" y="123952"/>
                  </a:lnTo>
                  <a:lnTo>
                    <a:pt x="216916" y="123952"/>
                  </a:lnTo>
                  <a:lnTo>
                    <a:pt x="216916" y="185928"/>
                  </a:lnTo>
                  <a:lnTo>
                    <a:pt x="247904" y="185928"/>
                  </a:lnTo>
                  <a:lnTo>
                    <a:pt x="247904" y="154940"/>
                  </a:lnTo>
                  <a:lnTo>
                    <a:pt x="278892" y="154940"/>
                  </a:lnTo>
                  <a:lnTo>
                    <a:pt x="278892" y="92964"/>
                  </a:lnTo>
                  <a:close/>
                </a:path>
                <a:path w="309880" h="1146809">
                  <a:moveTo>
                    <a:pt x="309880" y="0"/>
                  </a:moveTo>
                  <a:lnTo>
                    <a:pt x="278892" y="0"/>
                  </a:lnTo>
                  <a:lnTo>
                    <a:pt x="278892" y="30988"/>
                  </a:lnTo>
                  <a:lnTo>
                    <a:pt x="309880" y="30988"/>
                  </a:lnTo>
                  <a:lnTo>
                    <a:pt x="30988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607185" y="11422507"/>
              <a:ext cx="217170" cy="1146810"/>
            </a:xfrm>
            <a:custGeom>
              <a:avLst/>
              <a:gdLst/>
              <a:ahLst/>
              <a:cxnLst/>
              <a:rect l="l" t="t" r="r" b="b"/>
              <a:pathLst>
                <a:path w="217169" h="1146809">
                  <a:moveTo>
                    <a:pt x="30988" y="1115568"/>
                  </a:moveTo>
                  <a:lnTo>
                    <a:pt x="0" y="1115568"/>
                  </a:lnTo>
                  <a:lnTo>
                    <a:pt x="0" y="1146556"/>
                  </a:lnTo>
                  <a:lnTo>
                    <a:pt x="30988" y="1146556"/>
                  </a:lnTo>
                  <a:lnTo>
                    <a:pt x="30988" y="1115568"/>
                  </a:lnTo>
                  <a:close/>
                </a:path>
                <a:path w="217169" h="1146809">
                  <a:moveTo>
                    <a:pt x="30988" y="681736"/>
                  </a:moveTo>
                  <a:lnTo>
                    <a:pt x="0" y="681736"/>
                  </a:lnTo>
                  <a:lnTo>
                    <a:pt x="0" y="712724"/>
                  </a:lnTo>
                  <a:lnTo>
                    <a:pt x="30988" y="712724"/>
                  </a:lnTo>
                  <a:lnTo>
                    <a:pt x="30988" y="681736"/>
                  </a:lnTo>
                  <a:close/>
                </a:path>
                <a:path w="217169" h="1146809">
                  <a:moveTo>
                    <a:pt x="30988" y="123952"/>
                  </a:moveTo>
                  <a:lnTo>
                    <a:pt x="0" y="123952"/>
                  </a:lnTo>
                  <a:lnTo>
                    <a:pt x="0" y="154940"/>
                  </a:lnTo>
                  <a:lnTo>
                    <a:pt x="30988" y="154940"/>
                  </a:lnTo>
                  <a:lnTo>
                    <a:pt x="30988" y="123952"/>
                  </a:lnTo>
                  <a:close/>
                </a:path>
                <a:path w="217169" h="1146809">
                  <a:moveTo>
                    <a:pt x="30988" y="0"/>
                  </a:moveTo>
                  <a:lnTo>
                    <a:pt x="0" y="0"/>
                  </a:lnTo>
                  <a:lnTo>
                    <a:pt x="0" y="30988"/>
                  </a:lnTo>
                  <a:lnTo>
                    <a:pt x="30988" y="30988"/>
                  </a:lnTo>
                  <a:lnTo>
                    <a:pt x="30988" y="0"/>
                  </a:lnTo>
                  <a:close/>
                </a:path>
                <a:path w="217169" h="1146809">
                  <a:moveTo>
                    <a:pt x="61976" y="1053592"/>
                  </a:moveTo>
                  <a:lnTo>
                    <a:pt x="30988" y="1053592"/>
                  </a:lnTo>
                  <a:lnTo>
                    <a:pt x="30988" y="1022604"/>
                  </a:lnTo>
                  <a:lnTo>
                    <a:pt x="0" y="1022604"/>
                  </a:lnTo>
                  <a:lnTo>
                    <a:pt x="0" y="1084580"/>
                  </a:lnTo>
                  <a:lnTo>
                    <a:pt x="30988" y="1084580"/>
                  </a:lnTo>
                  <a:lnTo>
                    <a:pt x="61976" y="1084580"/>
                  </a:lnTo>
                  <a:lnTo>
                    <a:pt x="61976" y="1053592"/>
                  </a:lnTo>
                  <a:close/>
                </a:path>
                <a:path w="217169" h="1146809">
                  <a:moveTo>
                    <a:pt x="61976" y="836688"/>
                  </a:moveTo>
                  <a:lnTo>
                    <a:pt x="30988" y="836688"/>
                  </a:lnTo>
                  <a:lnTo>
                    <a:pt x="30988" y="867676"/>
                  </a:lnTo>
                  <a:lnTo>
                    <a:pt x="61976" y="867676"/>
                  </a:lnTo>
                  <a:lnTo>
                    <a:pt x="61976" y="836688"/>
                  </a:lnTo>
                  <a:close/>
                </a:path>
                <a:path w="217169" h="1146809">
                  <a:moveTo>
                    <a:pt x="61976" y="774700"/>
                  </a:moveTo>
                  <a:lnTo>
                    <a:pt x="30988" y="774700"/>
                  </a:lnTo>
                  <a:lnTo>
                    <a:pt x="30988" y="743712"/>
                  </a:lnTo>
                  <a:lnTo>
                    <a:pt x="0" y="743712"/>
                  </a:lnTo>
                  <a:lnTo>
                    <a:pt x="0" y="805700"/>
                  </a:lnTo>
                  <a:lnTo>
                    <a:pt x="30988" y="805700"/>
                  </a:lnTo>
                  <a:lnTo>
                    <a:pt x="61976" y="805700"/>
                  </a:lnTo>
                  <a:lnTo>
                    <a:pt x="61976" y="774700"/>
                  </a:lnTo>
                  <a:close/>
                </a:path>
                <a:path w="217169" h="1146809">
                  <a:moveTo>
                    <a:pt x="61976" y="712724"/>
                  </a:moveTo>
                  <a:lnTo>
                    <a:pt x="30988" y="712724"/>
                  </a:lnTo>
                  <a:lnTo>
                    <a:pt x="30988" y="743712"/>
                  </a:lnTo>
                  <a:lnTo>
                    <a:pt x="61976" y="743712"/>
                  </a:lnTo>
                  <a:lnTo>
                    <a:pt x="61976" y="712724"/>
                  </a:lnTo>
                  <a:close/>
                </a:path>
                <a:path w="217169" h="1146809">
                  <a:moveTo>
                    <a:pt x="61976" y="650748"/>
                  </a:moveTo>
                  <a:lnTo>
                    <a:pt x="30988" y="650748"/>
                  </a:lnTo>
                  <a:lnTo>
                    <a:pt x="30988" y="681736"/>
                  </a:lnTo>
                  <a:lnTo>
                    <a:pt x="61976" y="681736"/>
                  </a:lnTo>
                  <a:lnTo>
                    <a:pt x="61976" y="650748"/>
                  </a:lnTo>
                  <a:close/>
                </a:path>
                <a:path w="217169" h="1146809">
                  <a:moveTo>
                    <a:pt x="61976" y="402844"/>
                  </a:moveTo>
                  <a:lnTo>
                    <a:pt x="30988" y="402844"/>
                  </a:lnTo>
                  <a:lnTo>
                    <a:pt x="30988" y="433832"/>
                  </a:lnTo>
                  <a:lnTo>
                    <a:pt x="0" y="433832"/>
                  </a:lnTo>
                  <a:lnTo>
                    <a:pt x="0" y="495808"/>
                  </a:lnTo>
                  <a:lnTo>
                    <a:pt x="30988" y="495808"/>
                  </a:lnTo>
                  <a:lnTo>
                    <a:pt x="30988" y="464820"/>
                  </a:lnTo>
                  <a:lnTo>
                    <a:pt x="61976" y="464820"/>
                  </a:lnTo>
                  <a:lnTo>
                    <a:pt x="61976" y="402844"/>
                  </a:lnTo>
                  <a:close/>
                </a:path>
                <a:path w="217169" h="1146809">
                  <a:moveTo>
                    <a:pt x="61976" y="340868"/>
                  </a:moveTo>
                  <a:lnTo>
                    <a:pt x="30988" y="340868"/>
                  </a:lnTo>
                  <a:lnTo>
                    <a:pt x="30988" y="371856"/>
                  </a:lnTo>
                  <a:lnTo>
                    <a:pt x="61976" y="371856"/>
                  </a:lnTo>
                  <a:lnTo>
                    <a:pt x="61976" y="340868"/>
                  </a:lnTo>
                  <a:close/>
                </a:path>
                <a:path w="217169" h="1146809">
                  <a:moveTo>
                    <a:pt x="61976" y="185928"/>
                  </a:moveTo>
                  <a:lnTo>
                    <a:pt x="30988" y="185928"/>
                  </a:lnTo>
                  <a:lnTo>
                    <a:pt x="30988" y="216916"/>
                  </a:lnTo>
                  <a:lnTo>
                    <a:pt x="0" y="216916"/>
                  </a:lnTo>
                  <a:lnTo>
                    <a:pt x="0" y="247904"/>
                  </a:lnTo>
                  <a:lnTo>
                    <a:pt x="30988" y="247904"/>
                  </a:lnTo>
                  <a:lnTo>
                    <a:pt x="61976" y="247904"/>
                  </a:lnTo>
                  <a:lnTo>
                    <a:pt x="61976" y="185928"/>
                  </a:lnTo>
                  <a:close/>
                </a:path>
                <a:path w="217169" h="1146809">
                  <a:moveTo>
                    <a:pt x="92964" y="805700"/>
                  </a:moveTo>
                  <a:lnTo>
                    <a:pt x="61976" y="805700"/>
                  </a:lnTo>
                  <a:lnTo>
                    <a:pt x="61976" y="836688"/>
                  </a:lnTo>
                  <a:lnTo>
                    <a:pt x="92964" y="836688"/>
                  </a:lnTo>
                  <a:lnTo>
                    <a:pt x="92964" y="805700"/>
                  </a:lnTo>
                  <a:close/>
                </a:path>
                <a:path w="217169" h="1146809">
                  <a:moveTo>
                    <a:pt x="92964" y="619760"/>
                  </a:moveTo>
                  <a:lnTo>
                    <a:pt x="61976" y="619760"/>
                  </a:lnTo>
                  <a:lnTo>
                    <a:pt x="61976" y="650748"/>
                  </a:lnTo>
                  <a:lnTo>
                    <a:pt x="92964" y="650748"/>
                  </a:lnTo>
                  <a:lnTo>
                    <a:pt x="92964" y="619760"/>
                  </a:lnTo>
                  <a:close/>
                </a:path>
                <a:path w="217169" h="1146809">
                  <a:moveTo>
                    <a:pt x="92964" y="247904"/>
                  </a:moveTo>
                  <a:lnTo>
                    <a:pt x="61976" y="247904"/>
                  </a:lnTo>
                  <a:lnTo>
                    <a:pt x="61976" y="278892"/>
                  </a:lnTo>
                  <a:lnTo>
                    <a:pt x="30988" y="278892"/>
                  </a:lnTo>
                  <a:lnTo>
                    <a:pt x="0" y="278892"/>
                  </a:lnTo>
                  <a:lnTo>
                    <a:pt x="0" y="309880"/>
                  </a:lnTo>
                  <a:lnTo>
                    <a:pt x="30988" y="309880"/>
                  </a:lnTo>
                  <a:lnTo>
                    <a:pt x="61976" y="309880"/>
                  </a:lnTo>
                  <a:lnTo>
                    <a:pt x="92964" y="309880"/>
                  </a:lnTo>
                  <a:lnTo>
                    <a:pt x="92964" y="247904"/>
                  </a:lnTo>
                  <a:close/>
                </a:path>
                <a:path w="217169" h="1146809">
                  <a:moveTo>
                    <a:pt x="92964" y="0"/>
                  </a:moveTo>
                  <a:lnTo>
                    <a:pt x="61976" y="0"/>
                  </a:lnTo>
                  <a:lnTo>
                    <a:pt x="61976" y="30988"/>
                  </a:lnTo>
                  <a:lnTo>
                    <a:pt x="30988" y="30988"/>
                  </a:lnTo>
                  <a:lnTo>
                    <a:pt x="30988" y="92964"/>
                  </a:lnTo>
                  <a:lnTo>
                    <a:pt x="61976" y="92964"/>
                  </a:lnTo>
                  <a:lnTo>
                    <a:pt x="61976" y="61976"/>
                  </a:lnTo>
                  <a:lnTo>
                    <a:pt x="92964" y="61976"/>
                  </a:lnTo>
                  <a:lnTo>
                    <a:pt x="92964" y="0"/>
                  </a:lnTo>
                  <a:close/>
                </a:path>
                <a:path w="217169" h="1146809">
                  <a:moveTo>
                    <a:pt x="123952" y="1115568"/>
                  </a:moveTo>
                  <a:lnTo>
                    <a:pt x="92964" y="1115568"/>
                  </a:lnTo>
                  <a:lnTo>
                    <a:pt x="61976" y="1115568"/>
                  </a:lnTo>
                  <a:lnTo>
                    <a:pt x="61976" y="1146556"/>
                  </a:lnTo>
                  <a:lnTo>
                    <a:pt x="92964" y="1146556"/>
                  </a:lnTo>
                  <a:lnTo>
                    <a:pt x="123952" y="1146556"/>
                  </a:lnTo>
                  <a:lnTo>
                    <a:pt x="123952" y="1115568"/>
                  </a:lnTo>
                  <a:close/>
                </a:path>
                <a:path w="217169" h="1146809">
                  <a:moveTo>
                    <a:pt x="123952" y="1053592"/>
                  </a:moveTo>
                  <a:lnTo>
                    <a:pt x="92964" y="1053592"/>
                  </a:lnTo>
                  <a:lnTo>
                    <a:pt x="92964" y="1084580"/>
                  </a:lnTo>
                  <a:lnTo>
                    <a:pt x="123952" y="1084580"/>
                  </a:lnTo>
                  <a:lnTo>
                    <a:pt x="123952" y="1053592"/>
                  </a:lnTo>
                  <a:close/>
                </a:path>
                <a:path w="217169" h="1146809">
                  <a:moveTo>
                    <a:pt x="123952" y="185928"/>
                  </a:moveTo>
                  <a:lnTo>
                    <a:pt x="92964" y="185928"/>
                  </a:lnTo>
                  <a:lnTo>
                    <a:pt x="92964" y="216916"/>
                  </a:lnTo>
                  <a:lnTo>
                    <a:pt x="123952" y="216916"/>
                  </a:lnTo>
                  <a:lnTo>
                    <a:pt x="123952" y="185928"/>
                  </a:lnTo>
                  <a:close/>
                </a:path>
                <a:path w="217169" h="1146809">
                  <a:moveTo>
                    <a:pt x="154940" y="216916"/>
                  </a:moveTo>
                  <a:lnTo>
                    <a:pt x="123952" y="216916"/>
                  </a:lnTo>
                  <a:lnTo>
                    <a:pt x="123952" y="247904"/>
                  </a:lnTo>
                  <a:lnTo>
                    <a:pt x="154940" y="247904"/>
                  </a:lnTo>
                  <a:lnTo>
                    <a:pt x="154940" y="216916"/>
                  </a:lnTo>
                  <a:close/>
                </a:path>
                <a:path w="217169" h="1146809">
                  <a:moveTo>
                    <a:pt x="185928" y="1084580"/>
                  </a:moveTo>
                  <a:lnTo>
                    <a:pt x="154940" y="1084580"/>
                  </a:lnTo>
                  <a:lnTo>
                    <a:pt x="154940" y="1146556"/>
                  </a:lnTo>
                  <a:lnTo>
                    <a:pt x="185928" y="1146556"/>
                  </a:lnTo>
                  <a:lnTo>
                    <a:pt x="185928" y="1084580"/>
                  </a:lnTo>
                  <a:close/>
                </a:path>
                <a:path w="217169" h="1146809">
                  <a:moveTo>
                    <a:pt x="185928" y="1022604"/>
                  </a:moveTo>
                  <a:lnTo>
                    <a:pt x="154940" y="1022604"/>
                  </a:lnTo>
                  <a:lnTo>
                    <a:pt x="123952" y="1022604"/>
                  </a:lnTo>
                  <a:lnTo>
                    <a:pt x="123952" y="1053592"/>
                  </a:lnTo>
                  <a:lnTo>
                    <a:pt x="154940" y="1053592"/>
                  </a:lnTo>
                  <a:lnTo>
                    <a:pt x="185928" y="1053592"/>
                  </a:lnTo>
                  <a:lnTo>
                    <a:pt x="185928" y="1022604"/>
                  </a:lnTo>
                  <a:close/>
                </a:path>
                <a:path w="217169" h="1146809">
                  <a:moveTo>
                    <a:pt x="185928" y="960628"/>
                  </a:moveTo>
                  <a:lnTo>
                    <a:pt x="154940" y="960628"/>
                  </a:lnTo>
                  <a:lnTo>
                    <a:pt x="154940" y="991616"/>
                  </a:lnTo>
                  <a:lnTo>
                    <a:pt x="185928" y="991616"/>
                  </a:lnTo>
                  <a:lnTo>
                    <a:pt x="185928" y="960628"/>
                  </a:lnTo>
                  <a:close/>
                </a:path>
                <a:path w="217169" h="1146809">
                  <a:moveTo>
                    <a:pt x="185928" y="743712"/>
                  </a:moveTo>
                  <a:lnTo>
                    <a:pt x="154940" y="743712"/>
                  </a:lnTo>
                  <a:lnTo>
                    <a:pt x="123952" y="743712"/>
                  </a:lnTo>
                  <a:lnTo>
                    <a:pt x="123952" y="712724"/>
                  </a:lnTo>
                  <a:lnTo>
                    <a:pt x="92964" y="712724"/>
                  </a:lnTo>
                  <a:lnTo>
                    <a:pt x="92964" y="743712"/>
                  </a:lnTo>
                  <a:lnTo>
                    <a:pt x="61976" y="743712"/>
                  </a:lnTo>
                  <a:lnTo>
                    <a:pt x="61976" y="774700"/>
                  </a:lnTo>
                  <a:lnTo>
                    <a:pt x="92964" y="774700"/>
                  </a:lnTo>
                  <a:lnTo>
                    <a:pt x="123952" y="774700"/>
                  </a:lnTo>
                  <a:lnTo>
                    <a:pt x="154940" y="774700"/>
                  </a:lnTo>
                  <a:lnTo>
                    <a:pt x="154940" y="836688"/>
                  </a:lnTo>
                  <a:lnTo>
                    <a:pt x="123952" y="836688"/>
                  </a:lnTo>
                  <a:lnTo>
                    <a:pt x="123952" y="867676"/>
                  </a:lnTo>
                  <a:lnTo>
                    <a:pt x="154940" y="867676"/>
                  </a:lnTo>
                  <a:lnTo>
                    <a:pt x="154940" y="898652"/>
                  </a:lnTo>
                  <a:lnTo>
                    <a:pt x="123952" y="898652"/>
                  </a:lnTo>
                  <a:lnTo>
                    <a:pt x="92964" y="898652"/>
                  </a:lnTo>
                  <a:lnTo>
                    <a:pt x="92964" y="929640"/>
                  </a:lnTo>
                  <a:lnTo>
                    <a:pt x="61976" y="929640"/>
                  </a:lnTo>
                  <a:lnTo>
                    <a:pt x="61976" y="898664"/>
                  </a:lnTo>
                  <a:lnTo>
                    <a:pt x="92964" y="898664"/>
                  </a:lnTo>
                  <a:lnTo>
                    <a:pt x="92964" y="867676"/>
                  </a:lnTo>
                  <a:lnTo>
                    <a:pt x="61976" y="867676"/>
                  </a:lnTo>
                  <a:lnTo>
                    <a:pt x="61976" y="898652"/>
                  </a:lnTo>
                  <a:lnTo>
                    <a:pt x="30988" y="898652"/>
                  </a:lnTo>
                  <a:lnTo>
                    <a:pt x="30988" y="929640"/>
                  </a:lnTo>
                  <a:lnTo>
                    <a:pt x="0" y="929640"/>
                  </a:lnTo>
                  <a:lnTo>
                    <a:pt x="0" y="960628"/>
                  </a:lnTo>
                  <a:lnTo>
                    <a:pt x="30988" y="960628"/>
                  </a:lnTo>
                  <a:lnTo>
                    <a:pt x="30988" y="991616"/>
                  </a:lnTo>
                  <a:lnTo>
                    <a:pt x="61976" y="991616"/>
                  </a:lnTo>
                  <a:lnTo>
                    <a:pt x="61976" y="960628"/>
                  </a:lnTo>
                  <a:lnTo>
                    <a:pt x="92964" y="960628"/>
                  </a:lnTo>
                  <a:lnTo>
                    <a:pt x="92964" y="991616"/>
                  </a:lnTo>
                  <a:lnTo>
                    <a:pt x="61976" y="991616"/>
                  </a:lnTo>
                  <a:lnTo>
                    <a:pt x="61976" y="1053592"/>
                  </a:lnTo>
                  <a:lnTo>
                    <a:pt x="92964" y="1053592"/>
                  </a:lnTo>
                  <a:lnTo>
                    <a:pt x="92964" y="1022604"/>
                  </a:lnTo>
                  <a:lnTo>
                    <a:pt x="123952" y="1022604"/>
                  </a:lnTo>
                  <a:lnTo>
                    <a:pt x="123952" y="929640"/>
                  </a:lnTo>
                  <a:lnTo>
                    <a:pt x="154940" y="929640"/>
                  </a:lnTo>
                  <a:lnTo>
                    <a:pt x="185928" y="929640"/>
                  </a:lnTo>
                  <a:lnTo>
                    <a:pt x="185928" y="743712"/>
                  </a:lnTo>
                  <a:close/>
                </a:path>
                <a:path w="217169" h="1146809">
                  <a:moveTo>
                    <a:pt x="185928" y="681736"/>
                  </a:moveTo>
                  <a:lnTo>
                    <a:pt x="154940" y="681736"/>
                  </a:lnTo>
                  <a:lnTo>
                    <a:pt x="154940" y="712724"/>
                  </a:lnTo>
                  <a:lnTo>
                    <a:pt x="185928" y="712724"/>
                  </a:lnTo>
                  <a:lnTo>
                    <a:pt x="185928" y="681736"/>
                  </a:lnTo>
                  <a:close/>
                </a:path>
                <a:path w="217169" h="1146809">
                  <a:moveTo>
                    <a:pt x="185928" y="402844"/>
                  </a:moveTo>
                  <a:lnTo>
                    <a:pt x="154940" y="402844"/>
                  </a:lnTo>
                  <a:lnTo>
                    <a:pt x="123952" y="402844"/>
                  </a:lnTo>
                  <a:lnTo>
                    <a:pt x="123952" y="371856"/>
                  </a:lnTo>
                  <a:lnTo>
                    <a:pt x="92964" y="371856"/>
                  </a:lnTo>
                  <a:lnTo>
                    <a:pt x="61976" y="371856"/>
                  </a:lnTo>
                  <a:lnTo>
                    <a:pt x="61976" y="402844"/>
                  </a:lnTo>
                  <a:lnTo>
                    <a:pt x="92964" y="402844"/>
                  </a:lnTo>
                  <a:lnTo>
                    <a:pt x="92964" y="464820"/>
                  </a:lnTo>
                  <a:lnTo>
                    <a:pt x="123952" y="464820"/>
                  </a:lnTo>
                  <a:lnTo>
                    <a:pt x="123952" y="433832"/>
                  </a:lnTo>
                  <a:lnTo>
                    <a:pt x="154940" y="433832"/>
                  </a:lnTo>
                  <a:lnTo>
                    <a:pt x="185928" y="433832"/>
                  </a:lnTo>
                  <a:lnTo>
                    <a:pt x="185928" y="402844"/>
                  </a:lnTo>
                  <a:close/>
                </a:path>
                <a:path w="217169" h="1146809">
                  <a:moveTo>
                    <a:pt x="185928" y="0"/>
                  </a:moveTo>
                  <a:lnTo>
                    <a:pt x="154940" y="0"/>
                  </a:lnTo>
                  <a:lnTo>
                    <a:pt x="154940" y="30988"/>
                  </a:lnTo>
                  <a:lnTo>
                    <a:pt x="185928" y="30988"/>
                  </a:lnTo>
                  <a:lnTo>
                    <a:pt x="185928" y="0"/>
                  </a:lnTo>
                  <a:close/>
                </a:path>
                <a:path w="217169" h="1146809">
                  <a:moveTo>
                    <a:pt x="216916" y="464820"/>
                  </a:moveTo>
                  <a:lnTo>
                    <a:pt x="185928" y="464820"/>
                  </a:lnTo>
                  <a:lnTo>
                    <a:pt x="154940" y="464820"/>
                  </a:lnTo>
                  <a:lnTo>
                    <a:pt x="123952" y="464820"/>
                  </a:lnTo>
                  <a:lnTo>
                    <a:pt x="123952" y="495808"/>
                  </a:lnTo>
                  <a:lnTo>
                    <a:pt x="92964" y="495808"/>
                  </a:lnTo>
                  <a:lnTo>
                    <a:pt x="61976" y="495808"/>
                  </a:lnTo>
                  <a:lnTo>
                    <a:pt x="30988" y="495808"/>
                  </a:lnTo>
                  <a:lnTo>
                    <a:pt x="30988" y="526796"/>
                  </a:lnTo>
                  <a:lnTo>
                    <a:pt x="61976" y="526796"/>
                  </a:lnTo>
                  <a:lnTo>
                    <a:pt x="61976" y="557784"/>
                  </a:lnTo>
                  <a:lnTo>
                    <a:pt x="30988" y="557784"/>
                  </a:lnTo>
                  <a:lnTo>
                    <a:pt x="30988" y="526796"/>
                  </a:lnTo>
                  <a:lnTo>
                    <a:pt x="0" y="526796"/>
                  </a:lnTo>
                  <a:lnTo>
                    <a:pt x="0" y="650748"/>
                  </a:lnTo>
                  <a:lnTo>
                    <a:pt x="30988" y="650748"/>
                  </a:lnTo>
                  <a:lnTo>
                    <a:pt x="30988" y="588772"/>
                  </a:lnTo>
                  <a:lnTo>
                    <a:pt x="61976" y="588772"/>
                  </a:lnTo>
                  <a:lnTo>
                    <a:pt x="92964" y="588772"/>
                  </a:lnTo>
                  <a:lnTo>
                    <a:pt x="92964" y="526796"/>
                  </a:lnTo>
                  <a:lnTo>
                    <a:pt x="123952" y="526796"/>
                  </a:lnTo>
                  <a:lnTo>
                    <a:pt x="123952" y="557784"/>
                  </a:lnTo>
                  <a:lnTo>
                    <a:pt x="154940" y="557784"/>
                  </a:lnTo>
                  <a:lnTo>
                    <a:pt x="154940" y="588772"/>
                  </a:lnTo>
                  <a:lnTo>
                    <a:pt x="123952" y="588772"/>
                  </a:lnTo>
                  <a:lnTo>
                    <a:pt x="123952" y="681736"/>
                  </a:lnTo>
                  <a:lnTo>
                    <a:pt x="154940" y="681736"/>
                  </a:lnTo>
                  <a:lnTo>
                    <a:pt x="154940" y="619760"/>
                  </a:lnTo>
                  <a:lnTo>
                    <a:pt x="185928" y="619760"/>
                  </a:lnTo>
                  <a:lnTo>
                    <a:pt x="216916" y="619760"/>
                  </a:lnTo>
                  <a:lnTo>
                    <a:pt x="216916" y="526796"/>
                  </a:lnTo>
                  <a:lnTo>
                    <a:pt x="185928" y="526796"/>
                  </a:lnTo>
                  <a:lnTo>
                    <a:pt x="154940" y="526796"/>
                  </a:lnTo>
                  <a:lnTo>
                    <a:pt x="154940" y="495808"/>
                  </a:lnTo>
                  <a:lnTo>
                    <a:pt x="185928" y="495808"/>
                  </a:lnTo>
                  <a:lnTo>
                    <a:pt x="216916" y="495808"/>
                  </a:lnTo>
                  <a:lnTo>
                    <a:pt x="216916" y="464820"/>
                  </a:lnTo>
                  <a:close/>
                </a:path>
                <a:path w="217169" h="1146809">
                  <a:moveTo>
                    <a:pt x="216916" y="216916"/>
                  </a:moveTo>
                  <a:lnTo>
                    <a:pt x="185928" y="216916"/>
                  </a:lnTo>
                  <a:lnTo>
                    <a:pt x="185928" y="278892"/>
                  </a:lnTo>
                  <a:lnTo>
                    <a:pt x="154940" y="278892"/>
                  </a:lnTo>
                  <a:lnTo>
                    <a:pt x="123952" y="278892"/>
                  </a:lnTo>
                  <a:lnTo>
                    <a:pt x="123952" y="309880"/>
                  </a:lnTo>
                  <a:lnTo>
                    <a:pt x="154940" y="309880"/>
                  </a:lnTo>
                  <a:lnTo>
                    <a:pt x="154940" y="371856"/>
                  </a:lnTo>
                  <a:lnTo>
                    <a:pt x="185928" y="371856"/>
                  </a:lnTo>
                  <a:lnTo>
                    <a:pt x="216916" y="371856"/>
                  </a:lnTo>
                  <a:lnTo>
                    <a:pt x="216916" y="216916"/>
                  </a:lnTo>
                  <a:close/>
                </a:path>
                <a:path w="217169" h="1146809">
                  <a:moveTo>
                    <a:pt x="216916" y="30988"/>
                  </a:moveTo>
                  <a:lnTo>
                    <a:pt x="185928" y="30988"/>
                  </a:lnTo>
                  <a:lnTo>
                    <a:pt x="185928" y="61976"/>
                  </a:lnTo>
                  <a:lnTo>
                    <a:pt x="154940" y="61976"/>
                  </a:lnTo>
                  <a:lnTo>
                    <a:pt x="123952" y="61976"/>
                  </a:lnTo>
                  <a:lnTo>
                    <a:pt x="123952" y="123952"/>
                  </a:lnTo>
                  <a:lnTo>
                    <a:pt x="92964" y="123952"/>
                  </a:lnTo>
                  <a:lnTo>
                    <a:pt x="92964" y="92964"/>
                  </a:lnTo>
                  <a:lnTo>
                    <a:pt x="61976" y="92964"/>
                  </a:lnTo>
                  <a:lnTo>
                    <a:pt x="61976" y="185928"/>
                  </a:lnTo>
                  <a:lnTo>
                    <a:pt x="92964" y="185928"/>
                  </a:lnTo>
                  <a:lnTo>
                    <a:pt x="92964" y="154940"/>
                  </a:lnTo>
                  <a:lnTo>
                    <a:pt x="123952" y="154940"/>
                  </a:lnTo>
                  <a:lnTo>
                    <a:pt x="154940" y="154940"/>
                  </a:lnTo>
                  <a:lnTo>
                    <a:pt x="154940" y="216916"/>
                  </a:lnTo>
                  <a:lnTo>
                    <a:pt x="185928" y="216916"/>
                  </a:lnTo>
                  <a:lnTo>
                    <a:pt x="185928" y="185928"/>
                  </a:lnTo>
                  <a:lnTo>
                    <a:pt x="216916" y="185928"/>
                  </a:lnTo>
                  <a:lnTo>
                    <a:pt x="216916" y="123952"/>
                  </a:lnTo>
                  <a:lnTo>
                    <a:pt x="185928" y="123952"/>
                  </a:lnTo>
                  <a:lnTo>
                    <a:pt x="154940" y="123952"/>
                  </a:lnTo>
                  <a:lnTo>
                    <a:pt x="154940" y="92964"/>
                  </a:lnTo>
                  <a:lnTo>
                    <a:pt x="185928" y="92964"/>
                  </a:lnTo>
                  <a:lnTo>
                    <a:pt x="216916" y="92964"/>
                  </a:lnTo>
                  <a:lnTo>
                    <a:pt x="216916" y="3098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793113" y="11422507"/>
              <a:ext cx="62230" cy="1115695"/>
            </a:xfrm>
            <a:custGeom>
              <a:avLst/>
              <a:gdLst/>
              <a:ahLst/>
              <a:cxnLst/>
              <a:rect l="l" t="t" r="r" b="b"/>
              <a:pathLst>
                <a:path w="62230" h="1115695">
                  <a:moveTo>
                    <a:pt x="30988" y="1053592"/>
                  </a:moveTo>
                  <a:lnTo>
                    <a:pt x="0" y="1053592"/>
                  </a:lnTo>
                  <a:lnTo>
                    <a:pt x="0" y="1115568"/>
                  </a:lnTo>
                  <a:lnTo>
                    <a:pt x="30988" y="1115568"/>
                  </a:lnTo>
                  <a:lnTo>
                    <a:pt x="30988" y="1053592"/>
                  </a:lnTo>
                  <a:close/>
                </a:path>
                <a:path w="62230" h="1115695">
                  <a:moveTo>
                    <a:pt x="30988" y="960628"/>
                  </a:moveTo>
                  <a:lnTo>
                    <a:pt x="0" y="960628"/>
                  </a:lnTo>
                  <a:lnTo>
                    <a:pt x="0" y="991616"/>
                  </a:lnTo>
                  <a:lnTo>
                    <a:pt x="30988" y="991616"/>
                  </a:lnTo>
                  <a:lnTo>
                    <a:pt x="30988" y="960628"/>
                  </a:lnTo>
                  <a:close/>
                </a:path>
                <a:path w="62230" h="1115695">
                  <a:moveTo>
                    <a:pt x="30988" y="805700"/>
                  </a:moveTo>
                  <a:lnTo>
                    <a:pt x="0" y="805700"/>
                  </a:lnTo>
                  <a:lnTo>
                    <a:pt x="0" y="867676"/>
                  </a:lnTo>
                  <a:lnTo>
                    <a:pt x="30988" y="867676"/>
                  </a:lnTo>
                  <a:lnTo>
                    <a:pt x="30988" y="805700"/>
                  </a:lnTo>
                  <a:close/>
                </a:path>
                <a:path w="62230" h="1115695">
                  <a:moveTo>
                    <a:pt x="30988" y="681736"/>
                  </a:moveTo>
                  <a:lnTo>
                    <a:pt x="0" y="681736"/>
                  </a:lnTo>
                  <a:lnTo>
                    <a:pt x="0" y="743712"/>
                  </a:lnTo>
                  <a:lnTo>
                    <a:pt x="30988" y="743712"/>
                  </a:lnTo>
                  <a:lnTo>
                    <a:pt x="30988" y="681736"/>
                  </a:lnTo>
                  <a:close/>
                </a:path>
                <a:path w="62230" h="1115695">
                  <a:moveTo>
                    <a:pt x="61976" y="557784"/>
                  </a:moveTo>
                  <a:lnTo>
                    <a:pt x="30988" y="557784"/>
                  </a:lnTo>
                  <a:lnTo>
                    <a:pt x="30988" y="526796"/>
                  </a:lnTo>
                  <a:lnTo>
                    <a:pt x="0" y="526796"/>
                  </a:lnTo>
                  <a:lnTo>
                    <a:pt x="0" y="619760"/>
                  </a:lnTo>
                  <a:lnTo>
                    <a:pt x="30988" y="619760"/>
                  </a:lnTo>
                  <a:lnTo>
                    <a:pt x="30988" y="650748"/>
                  </a:lnTo>
                  <a:lnTo>
                    <a:pt x="61976" y="650748"/>
                  </a:lnTo>
                  <a:lnTo>
                    <a:pt x="61976" y="557784"/>
                  </a:lnTo>
                  <a:close/>
                </a:path>
                <a:path w="62230" h="1115695">
                  <a:moveTo>
                    <a:pt x="61976" y="433832"/>
                  </a:moveTo>
                  <a:lnTo>
                    <a:pt x="30988" y="433832"/>
                  </a:lnTo>
                  <a:lnTo>
                    <a:pt x="30988" y="526796"/>
                  </a:lnTo>
                  <a:lnTo>
                    <a:pt x="61976" y="526796"/>
                  </a:lnTo>
                  <a:lnTo>
                    <a:pt x="61976" y="433832"/>
                  </a:lnTo>
                  <a:close/>
                </a:path>
                <a:path w="62230" h="1115695">
                  <a:moveTo>
                    <a:pt x="61976" y="371856"/>
                  </a:moveTo>
                  <a:lnTo>
                    <a:pt x="30988" y="371856"/>
                  </a:lnTo>
                  <a:lnTo>
                    <a:pt x="30988" y="402844"/>
                  </a:lnTo>
                  <a:lnTo>
                    <a:pt x="61976" y="402844"/>
                  </a:lnTo>
                  <a:lnTo>
                    <a:pt x="61976" y="371856"/>
                  </a:lnTo>
                  <a:close/>
                </a:path>
                <a:path w="62230" h="1115695">
                  <a:moveTo>
                    <a:pt x="61976" y="247904"/>
                  </a:moveTo>
                  <a:lnTo>
                    <a:pt x="30988" y="247904"/>
                  </a:lnTo>
                  <a:lnTo>
                    <a:pt x="30988" y="340868"/>
                  </a:lnTo>
                  <a:lnTo>
                    <a:pt x="61976" y="340868"/>
                  </a:lnTo>
                  <a:lnTo>
                    <a:pt x="61976" y="247904"/>
                  </a:lnTo>
                  <a:close/>
                </a:path>
                <a:path w="62230" h="1115695">
                  <a:moveTo>
                    <a:pt x="61976" y="185928"/>
                  </a:moveTo>
                  <a:lnTo>
                    <a:pt x="30988" y="185928"/>
                  </a:lnTo>
                  <a:lnTo>
                    <a:pt x="30988" y="216916"/>
                  </a:lnTo>
                  <a:lnTo>
                    <a:pt x="61976" y="216916"/>
                  </a:lnTo>
                  <a:lnTo>
                    <a:pt x="61976" y="185928"/>
                  </a:lnTo>
                  <a:close/>
                </a:path>
                <a:path w="62230" h="1115695">
                  <a:moveTo>
                    <a:pt x="61976" y="61976"/>
                  </a:moveTo>
                  <a:lnTo>
                    <a:pt x="30988" y="61976"/>
                  </a:lnTo>
                  <a:lnTo>
                    <a:pt x="30988" y="123952"/>
                  </a:lnTo>
                  <a:lnTo>
                    <a:pt x="61976" y="123952"/>
                  </a:lnTo>
                  <a:lnTo>
                    <a:pt x="61976" y="61976"/>
                  </a:lnTo>
                  <a:close/>
                </a:path>
                <a:path w="62230" h="1115695">
                  <a:moveTo>
                    <a:pt x="61976" y="0"/>
                  </a:moveTo>
                  <a:lnTo>
                    <a:pt x="30988" y="0"/>
                  </a:lnTo>
                  <a:lnTo>
                    <a:pt x="30988" y="30988"/>
                  </a:lnTo>
                  <a:lnTo>
                    <a:pt x="61976" y="30988"/>
                  </a:lnTo>
                  <a:lnTo>
                    <a:pt x="6197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839595" y="12166219"/>
              <a:ext cx="0" cy="403225"/>
            </a:xfrm>
            <a:custGeom>
              <a:avLst/>
              <a:gdLst/>
              <a:ahLst/>
              <a:cxnLst/>
              <a:rect l="l" t="t" r="r" b="b"/>
              <a:pathLst>
                <a:path h="403225">
                  <a:moveTo>
                    <a:pt x="0" y="0"/>
                  </a:moveTo>
                  <a:lnTo>
                    <a:pt x="0" y="402843"/>
                  </a:lnTo>
                </a:path>
              </a:pathLst>
            </a:custGeom>
            <a:ln w="30987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855089" y="11422507"/>
              <a:ext cx="154940" cy="1146810"/>
            </a:xfrm>
            <a:custGeom>
              <a:avLst/>
              <a:gdLst/>
              <a:ahLst/>
              <a:cxnLst/>
              <a:rect l="l" t="t" r="r" b="b"/>
              <a:pathLst>
                <a:path w="154939" h="1146809">
                  <a:moveTo>
                    <a:pt x="30988" y="960628"/>
                  </a:moveTo>
                  <a:lnTo>
                    <a:pt x="0" y="960628"/>
                  </a:lnTo>
                  <a:lnTo>
                    <a:pt x="0" y="1053592"/>
                  </a:lnTo>
                  <a:lnTo>
                    <a:pt x="30988" y="1053592"/>
                  </a:lnTo>
                  <a:lnTo>
                    <a:pt x="30988" y="960628"/>
                  </a:lnTo>
                  <a:close/>
                </a:path>
                <a:path w="154939" h="1146809">
                  <a:moveTo>
                    <a:pt x="30988" y="898652"/>
                  </a:moveTo>
                  <a:lnTo>
                    <a:pt x="0" y="898652"/>
                  </a:lnTo>
                  <a:lnTo>
                    <a:pt x="0" y="929640"/>
                  </a:lnTo>
                  <a:lnTo>
                    <a:pt x="30988" y="929640"/>
                  </a:lnTo>
                  <a:lnTo>
                    <a:pt x="30988" y="898652"/>
                  </a:lnTo>
                  <a:close/>
                </a:path>
                <a:path w="154939" h="1146809">
                  <a:moveTo>
                    <a:pt x="30988" y="402844"/>
                  </a:moveTo>
                  <a:lnTo>
                    <a:pt x="0" y="402844"/>
                  </a:lnTo>
                  <a:lnTo>
                    <a:pt x="0" y="433832"/>
                  </a:lnTo>
                  <a:lnTo>
                    <a:pt x="30988" y="433832"/>
                  </a:lnTo>
                  <a:lnTo>
                    <a:pt x="30988" y="402844"/>
                  </a:lnTo>
                  <a:close/>
                </a:path>
                <a:path w="154939" h="1146809">
                  <a:moveTo>
                    <a:pt x="30988" y="278892"/>
                  </a:moveTo>
                  <a:lnTo>
                    <a:pt x="0" y="278892"/>
                  </a:lnTo>
                  <a:lnTo>
                    <a:pt x="0" y="309880"/>
                  </a:lnTo>
                  <a:lnTo>
                    <a:pt x="30988" y="309880"/>
                  </a:lnTo>
                  <a:lnTo>
                    <a:pt x="30988" y="278892"/>
                  </a:lnTo>
                  <a:close/>
                </a:path>
                <a:path w="154939" h="1146809">
                  <a:moveTo>
                    <a:pt x="30988" y="216916"/>
                  </a:moveTo>
                  <a:lnTo>
                    <a:pt x="0" y="216916"/>
                  </a:lnTo>
                  <a:lnTo>
                    <a:pt x="0" y="247904"/>
                  </a:lnTo>
                  <a:lnTo>
                    <a:pt x="30988" y="247904"/>
                  </a:lnTo>
                  <a:lnTo>
                    <a:pt x="30988" y="216916"/>
                  </a:lnTo>
                  <a:close/>
                </a:path>
                <a:path w="154939" h="1146809">
                  <a:moveTo>
                    <a:pt x="30988" y="123952"/>
                  </a:moveTo>
                  <a:lnTo>
                    <a:pt x="0" y="123952"/>
                  </a:lnTo>
                  <a:lnTo>
                    <a:pt x="0" y="154940"/>
                  </a:lnTo>
                  <a:lnTo>
                    <a:pt x="30988" y="154940"/>
                  </a:lnTo>
                  <a:lnTo>
                    <a:pt x="30988" y="123952"/>
                  </a:lnTo>
                  <a:close/>
                </a:path>
                <a:path w="154939" h="1146809">
                  <a:moveTo>
                    <a:pt x="30988" y="0"/>
                  </a:moveTo>
                  <a:lnTo>
                    <a:pt x="0" y="0"/>
                  </a:lnTo>
                  <a:lnTo>
                    <a:pt x="0" y="30988"/>
                  </a:lnTo>
                  <a:lnTo>
                    <a:pt x="30988" y="30988"/>
                  </a:lnTo>
                  <a:lnTo>
                    <a:pt x="30988" y="0"/>
                  </a:lnTo>
                  <a:close/>
                </a:path>
                <a:path w="154939" h="1146809">
                  <a:moveTo>
                    <a:pt x="61976" y="929640"/>
                  </a:moveTo>
                  <a:lnTo>
                    <a:pt x="30988" y="929640"/>
                  </a:lnTo>
                  <a:lnTo>
                    <a:pt x="30988" y="960628"/>
                  </a:lnTo>
                  <a:lnTo>
                    <a:pt x="61976" y="960628"/>
                  </a:lnTo>
                  <a:lnTo>
                    <a:pt x="61976" y="929640"/>
                  </a:lnTo>
                  <a:close/>
                </a:path>
                <a:path w="154939" h="1146809">
                  <a:moveTo>
                    <a:pt x="61976" y="805700"/>
                  </a:moveTo>
                  <a:lnTo>
                    <a:pt x="30988" y="805700"/>
                  </a:lnTo>
                  <a:lnTo>
                    <a:pt x="30988" y="836688"/>
                  </a:lnTo>
                  <a:lnTo>
                    <a:pt x="0" y="836688"/>
                  </a:lnTo>
                  <a:lnTo>
                    <a:pt x="0" y="867676"/>
                  </a:lnTo>
                  <a:lnTo>
                    <a:pt x="30988" y="867676"/>
                  </a:lnTo>
                  <a:lnTo>
                    <a:pt x="61976" y="867676"/>
                  </a:lnTo>
                  <a:lnTo>
                    <a:pt x="61976" y="805700"/>
                  </a:lnTo>
                  <a:close/>
                </a:path>
                <a:path w="154939" h="1146809">
                  <a:moveTo>
                    <a:pt x="61976" y="712724"/>
                  </a:moveTo>
                  <a:lnTo>
                    <a:pt x="30988" y="712724"/>
                  </a:lnTo>
                  <a:lnTo>
                    <a:pt x="0" y="712724"/>
                  </a:lnTo>
                  <a:lnTo>
                    <a:pt x="0" y="743712"/>
                  </a:lnTo>
                  <a:lnTo>
                    <a:pt x="30988" y="743712"/>
                  </a:lnTo>
                  <a:lnTo>
                    <a:pt x="61976" y="743712"/>
                  </a:lnTo>
                  <a:lnTo>
                    <a:pt x="61976" y="712724"/>
                  </a:lnTo>
                  <a:close/>
                </a:path>
                <a:path w="154939" h="1146809">
                  <a:moveTo>
                    <a:pt x="92964" y="433832"/>
                  </a:moveTo>
                  <a:lnTo>
                    <a:pt x="61976" y="433832"/>
                  </a:lnTo>
                  <a:lnTo>
                    <a:pt x="30988" y="433832"/>
                  </a:lnTo>
                  <a:lnTo>
                    <a:pt x="30988" y="464820"/>
                  </a:lnTo>
                  <a:lnTo>
                    <a:pt x="61976" y="464820"/>
                  </a:lnTo>
                  <a:lnTo>
                    <a:pt x="92964" y="464820"/>
                  </a:lnTo>
                  <a:lnTo>
                    <a:pt x="92964" y="433832"/>
                  </a:lnTo>
                  <a:close/>
                </a:path>
                <a:path w="154939" h="1146809">
                  <a:moveTo>
                    <a:pt x="92964" y="154940"/>
                  </a:moveTo>
                  <a:lnTo>
                    <a:pt x="61976" y="154940"/>
                  </a:lnTo>
                  <a:lnTo>
                    <a:pt x="30988" y="154940"/>
                  </a:lnTo>
                  <a:lnTo>
                    <a:pt x="30988" y="216916"/>
                  </a:lnTo>
                  <a:lnTo>
                    <a:pt x="61976" y="216916"/>
                  </a:lnTo>
                  <a:lnTo>
                    <a:pt x="61976" y="185928"/>
                  </a:lnTo>
                  <a:lnTo>
                    <a:pt x="92964" y="185928"/>
                  </a:lnTo>
                  <a:lnTo>
                    <a:pt x="92964" y="154940"/>
                  </a:lnTo>
                  <a:close/>
                </a:path>
                <a:path w="154939" h="1146809">
                  <a:moveTo>
                    <a:pt x="92964" y="30988"/>
                  </a:moveTo>
                  <a:lnTo>
                    <a:pt x="61976" y="30988"/>
                  </a:lnTo>
                  <a:lnTo>
                    <a:pt x="61976" y="61976"/>
                  </a:lnTo>
                  <a:lnTo>
                    <a:pt x="92964" y="61976"/>
                  </a:lnTo>
                  <a:lnTo>
                    <a:pt x="92964" y="30988"/>
                  </a:lnTo>
                  <a:close/>
                </a:path>
                <a:path w="154939" h="1146809">
                  <a:moveTo>
                    <a:pt x="123939" y="929640"/>
                  </a:moveTo>
                  <a:lnTo>
                    <a:pt x="92964" y="929640"/>
                  </a:lnTo>
                  <a:lnTo>
                    <a:pt x="92964" y="991616"/>
                  </a:lnTo>
                  <a:lnTo>
                    <a:pt x="61976" y="991616"/>
                  </a:lnTo>
                  <a:lnTo>
                    <a:pt x="61976" y="1084580"/>
                  </a:lnTo>
                  <a:lnTo>
                    <a:pt x="92964" y="1084580"/>
                  </a:lnTo>
                  <a:lnTo>
                    <a:pt x="92964" y="1115568"/>
                  </a:lnTo>
                  <a:lnTo>
                    <a:pt x="61976" y="1115568"/>
                  </a:lnTo>
                  <a:lnTo>
                    <a:pt x="61976" y="1084580"/>
                  </a:lnTo>
                  <a:lnTo>
                    <a:pt x="30988" y="1084580"/>
                  </a:lnTo>
                  <a:lnTo>
                    <a:pt x="30988" y="1146556"/>
                  </a:lnTo>
                  <a:lnTo>
                    <a:pt x="61976" y="1146556"/>
                  </a:lnTo>
                  <a:lnTo>
                    <a:pt x="92964" y="1146556"/>
                  </a:lnTo>
                  <a:lnTo>
                    <a:pt x="123939" y="1146556"/>
                  </a:lnTo>
                  <a:lnTo>
                    <a:pt x="123939" y="929640"/>
                  </a:lnTo>
                  <a:close/>
                </a:path>
                <a:path w="154939" h="1146809">
                  <a:moveTo>
                    <a:pt x="123939" y="836688"/>
                  </a:moveTo>
                  <a:lnTo>
                    <a:pt x="92964" y="836688"/>
                  </a:lnTo>
                  <a:lnTo>
                    <a:pt x="92964" y="867676"/>
                  </a:lnTo>
                  <a:lnTo>
                    <a:pt x="61976" y="867676"/>
                  </a:lnTo>
                  <a:lnTo>
                    <a:pt x="61976" y="929640"/>
                  </a:lnTo>
                  <a:lnTo>
                    <a:pt x="92964" y="929640"/>
                  </a:lnTo>
                  <a:lnTo>
                    <a:pt x="92964" y="898664"/>
                  </a:lnTo>
                  <a:lnTo>
                    <a:pt x="123939" y="898664"/>
                  </a:lnTo>
                  <a:lnTo>
                    <a:pt x="123939" y="836688"/>
                  </a:lnTo>
                  <a:close/>
                </a:path>
                <a:path w="154939" h="1146809">
                  <a:moveTo>
                    <a:pt x="123939" y="774700"/>
                  </a:moveTo>
                  <a:lnTo>
                    <a:pt x="92964" y="774700"/>
                  </a:lnTo>
                  <a:lnTo>
                    <a:pt x="92964" y="743712"/>
                  </a:lnTo>
                  <a:lnTo>
                    <a:pt x="61976" y="743712"/>
                  </a:lnTo>
                  <a:lnTo>
                    <a:pt x="61976" y="805700"/>
                  </a:lnTo>
                  <a:lnTo>
                    <a:pt x="92964" y="805700"/>
                  </a:lnTo>
                  <a:lnTo>
                    <a:pt x="123939" y="805700"/>
                  </a:lnTo>
                  <a:lnTo>
                    <a:pt x="123939" y="774700"/>
                  </a:lnTo>
                  <a:close/>
                </a:path>
                <a:path w="154939" h="1146809">
                  <a:moveTo>
                    <a:pt x="123939" y="681736"/>
                  </a:moveTo>
                  <a:lnTo>
                    <a:pt x="92964" y="681736"/>
                  </a:lnTo>
                  <a:lnTo>
                    <a:pt x="92964" y="743712"/>
                  </a:lnTo>
                  <a:lnTo>
                    <a:pt x="123939" y="743712"/>
                  </a:lnTo>
                  <a:lnTo>
                    <a:pt x="123939" y="681736"/>
                  </a:lnTo>
                  <a:close/>
                </a:path>
                <a:path w="154939" h="1146809">
                  <a:moveTo>
                    <a:pt x="123939" y="619760"/>
                  </a:moveTo>
                  <a:lnTo>
                    <a:pt x="92964" y="619760"/>
                  </a:lnTo>
                  <a:lnTo>
                    <a:pt x="61976" y="619760"/>
                  </a:lnTo>
                  <a:lnTo>
                    <a:pt x="30988" y="619760"/>
                  </a:lnTo>
                  <a:lnTo>
                    <a:pt x="30988" y="588772"/>
                  </a:lnTo>
                  <a:lnTo>
                    <a:pt x="0" y="588772"/>
                  </a:lnTo>
                  <a:lnTo>
                    <a:pt x="0" y="681736"/>
                  </a:lnTo>
                  <a:lnTo>
                    <a:pt x="30988" y="681736"/>
                  </a:lnTo>
                  <a:lnTo>
                    <a:pt x="61976" y="681736"/>
                  </a:lnTo>
                  <a:lnTo>
                    <a:pt x="61976" y="650748"/>
                  </a:lnTo>
                  <a:lnTo>
                    <a:pt x="92964" y="650748"/>
                  </a:lnTo>
                  <a:lnTo>
                    <a:pt x="123939" y="650748"/>
                  </a:lnTo>
                  <a:lnTo>
                    <a:pt x="123939" y="619760"/>
                  </a:lnTo>
                  <a:close/>
                </a:path>
                <a:path w="154939" h="1146809">
                  <a:moveTo>
                    <a:pt x="123939" y="557784"/>
                  </a:moveTo>
                  <a:lnTo>
                    <a:pt x="92964" y="557784"/>
                  </a:lnTo>
                  <a:lnTo>
                    <a:pt x="92964" y="588772"/>
                  </a:lnTo>
                  <a:lnTo>
                    <a:pt x="123939" y="588772"/>
                  </a:lnTo>
                  <a:lnTo>
                    <a:pt x="123939" y="557784"/>
                  </a:lnTo>
                  <a:close/>
                </a:path>
                <a:path w="154939" h="1146809">
                  <a:moveTo>
                    <a:pt x="123939" y="464820"/>
                  </a:moveTo>
                  <a:lnTo>
                    <a:pt x="92964" y="464820"/>
                  </a:lnTo>
                  <a:lnTo>
                    <a:pt x="92964" y="495808"/>
                  </a:lnTo>
                  <a:lnTo>
                    <a:pt x="61976" y="495808"/>
                  </a:lnTo>
                  <a:lnTo>
                    <a:pt x="30988" y="495808"/>
                  </a:lnTo>
                  <a:lnTo>
                    <a:pt x="30988" y="464820"/>
                  </a:lnTo>
                  <a:lnTo>
                    <a:pt x="0" y="464820"/>
                  </a:lnTo>
                  <a:lnTo>
                    <a:pt x="0" y="557784"/>
                  </a:lnTo>
                  <a:lnTo>
                    <a:pt x="30988" y="557784"/>
                  </a:lnTo>
                  <a:lnTo>
                    <a:pt x="30988" y="526796"/>
                  </a:lnTo>
                  <a:lnTo>
                    <a:pt x="61976" y="526796"/>
                  </a:lnTo>
                  <a:lnTo>
                    <a:pt x="92964" y="526796"/>
                  </a:lnTo>
                  <a:lnTo>
                    <a:pt x="123939" y="526796"/>
                  </a:lnTo>
                  <a:lnTo>
                    <a:pt x="123939" y="464820"/>
                  </a:lnTo>
                  <a:close/>
                </a:path>
                <a:path w="154939" h="1146809">
                  <a:moveTo>
                    <a:pt x="123939" y="340868"/>
                  </a:moveTo>
                  <a:lnTo>
                    <a:pt x="92964" y="340868"/>
                  </a:lnTo>
                  <a:lnTo>
                    <a:pt x="92964" y="371856"/>
                  </a:lnTo>
                  <a:lnTo>
                    <a:pt x="61976" y="371856"/>
                  </a:lnTo>
                  <a:lnTo>
                    <a:pt x="61976" y="340868"/>
                  </a:lnTo>
                  <a:lnTo>
                    <a:pt x="30988" y="340868"/>
                  </a:lnTo>
                  <a:lnTo>
                    <a:pt x="0" y="340868"/>
                  </a:lnTo>
                  <a:lnTo>
                    <a:pt x="0" y="371856"/>
                  </a:lnTo>
                  <a:lnTo>
                    <a:pt x="30988" y="371856"/>
                  </a:lnTo>
                  <a:lnTo>
                    <a:pt x="30988" y="402844"/>
                  </a:lnTo>
                  <a:lnTo>
                    <a:pt x="61976" y="402844"/>
                  </a:lnTo>
                  <a:lnTo>
                    <a:pt x="92964" y="402844"/>
                  </a:lnTo>
                  <a:lnTo>
                    <a:pt x="92964" y="433832"/>
                  </a:lnTo>
                  <a:lnTo>
                    <a:pt x="123939" y="433832"/>
                  </a:lnTo>
                  <a:lnTo>
                    <a:pt x="123939" y="340868"/>
                  </a:lnTo>
                  <a:close/>
                </a:path>
                <a:path w="154939" h="1146809">
                  <a:moveTo>
                    <a:pt x="123939" y="247904"/>
                  </a:moveTo>
                  <a:lnTo>
                    <a:pt x="92964" y="247904"/>
                  </a:lnTo>
                  <a:lnTo>
                    <a:pt x="61976" y="247904"/>
                  </a:lnTo>
                  <a:lnTo>
                    <a:pt x="30988" y="247904"/>
                  </a:lnTo>
                  <a:lnTo>
                    <a:pt x="30988" y="278892"/>
                  </a:lnTo>
                  <a:lnTo>
                    <a:pt x="61976" y="278892"/>
                  </a:lnTo>
                  <a:lnTo>
                    <a:pt x="92964" y="278892"/>
                  </a:lnTo>
                  <a:lnTo>
                    <a:pt x="123939" y="278892"/>
                  </a:lnTo>
                  <a:lnTo>
                    <a:pt x="123939" y="247904"/>
                  </a:lnTo>
                  <a:close/>
                </a:path>
                <a:path w="154939" h="1146809">
                  <a:moveTo>
                    <a:pt x="123939" y="185928"/>
                  </a:moveTo>
                  <a:lnTo>
                    <a:pt x="92964" y="185928"/>
                  </a:lnTo>
                  <a:lnTo>
                    <a:pt x="92964" y="216916"/>
                  </a:lnTo>
                  <a:lnTo>
                    <a:pt x="123939" y="216916"/>
                  </a:lnTo>
                  <a:lnTo>
                    <a:pt x="123939" y="185928"/>
                  </a:lnTo>
                  <a:close/>
                </a:path>
                <a:path w="154939" h="1146809">
                  <a:moveTo>
                    <a:pt x="123939" y="61976"/>
                  </a:moveTo>
                  <a:lnTo>
                    <a:pt x="92964" y="61976"/>
                  </a:lnTo>
                  <a:lnTo>
                    <a:pt x="92964" y="92964"/>
                  </a:lnTo>
                  <a:lnTo>
                    <a:pt x="61976" y="92964"/>
                  </a:lnTo>
                  <a:lnTo>
                    <a:pt x="61976" y="61976"/>
                  </a:lnTo>
                  <a:lnTo>
                    <a:pt x="30988" y="61976"/>
                  </a:lnTo>
                  <a:lnTo>
                    <a:pt x="30988" y="123952"/>
                  </a:lnTo>
                  <a:lnTo>
                    <a:pt x="61976" y="123952"/>
                  </a:lnTo>
                  <a:lnTo>
                    <a:pt x="92964" y="123952"/>
                  </a:lnTo>
                  <a:lnTo>
                    <a:pt x="123939" y="123952"/>
                  </a:lnTo>
                  <a:lnTo>
                    <a:pt x="123939" y="61976"/>
                  </a:lnTo>
                  <a:close/>
                </a:path>
                <a:path w="154939" h="1146809">
                  <a:moveTo>
                    <a:pt x="123939" y="0"/>
                  </a:moveTo>
                  <a:lnTo>
                    <a:pt x="92964" y="0"/>
                  </a:lnTo>
                  <a:lnTo>
                    <a:pt x="92964" y="30988"/>
                  </a:lnTo>
                  <a:lnTo>
                    <a:pt x="123939" y="30988"/>
                  </a:lnTo>
                  <a:lnTo>
                    <a:pt x="123939" y="0"/>
                  </a:lnTo>
                  <a:close/>
                </a:path>
                <a:path w="154939" h="1146809">
                  <a:moveTo>
                    <a:pt x="154940" y="433832"/>
                  </a:moveTo>
                  <a:lnTo>
                    <a:pt x="123952" y="433832"/>
                  </a:lnTo>
                  <a:lnTo>
                    <a:pt x="123952" y="464820"/>
                  </a:lnTo>
                  <a:lnTo>
                    <a:pt x="154940" y="464820"/>
                  </a:lnTo>
                  <a:lnTo>
                    <a:pt x="154940" y="433832"/>
                  </a:lnTo>
                  <a:close/>
                </a:path>
                <a:path w="154939" h="1146809">
                  <a:moveTo>
                    <a:pt x="154940" y="309880"/>
                  </a:moveTo>
                  <a:lnTo>
                    <a:pt x="123952" y="309880"/>
                  </a:lnTo>
                  <a:lnTo>
                    <a:pt x="123952" y="340868"/>
                  </a:lnTo>
                  <a:lnTo>
                    <a:pt x="154940" y="340868"/>
                  </a:lnTo>
                  <a:lnTo>
                    <a:pt x="154940" y="309880"/>
                  </a:lnTo>
                  <a:close/>
                </a:path>
                <a:path w="154939" h="1146809">
                  <a:moveTo>
                    <a:pt x="154940" y="216916"/>
                  </a:moveTo>
                  <a:lnTo>
                    <a:pt x="123952" y="216916"/>
                  </a:lnTo>
                  <a:lnTo>
                    <a:pt x="123952" y="247904"/>
                  </a:lnTo>
                  <a:lnTo>
                    <a:pt x="154940" y="247904"/>
                  </a:lnTo>
                  <a:lnTo>
                    <a:pt x="154940" y="216916"/>
                  </a:lnTo>
                  <a:close/>
                </a:path>
                <a:path w="154939" h="1146809">
                  <a:moveTo>
                    <a:pt x="154940" y="154940"/>
                  </a:moveTo>
                  <a:lnTo>
                    <a:pt x="123952" y="154940"/>
                  </a:lnTo>
                  <a:lnTo>
                    <a:pt x="123952" y="185928"/>
                  </a:lnTo>
                  <a:lnTo>
                    <a:pt x="154940" y="185928"/>
                  </a:lnTo>
                  <a:lnTo>
                    <a:pt x="154940" y="154940"/>
                  </a:lnTo>
                  <a:close/>
                </a:path>
                <a:path w="154939" h="1146809">
                  <a:moveTo>
                    <a:pt x="154940" y="30988"/>
                  </a:moveTo>
                  <a:lnTo>
                    <a:pt x="123952" y="30988"/>
                  </a:lnTo>
                  <a:lnTo>
                    <a:pt x="123952" y="123952"/>
                  </a:lnTo>
                  <a:lnTo>
                    <a:pt x="154940" y="123952"/>
                  </a:lnTo>
                  <a:lnTo>
                    <a:pt x="154940" y="3098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994535" y="11980291"/>
              <a:ext cx="0" cy="340995"/>
            </a:xfrm>
            <a:custGeom>
              <a:avLst/>
              <a:gdLst/>
              <a:ahLst/>
              <a:cxnLst/>
              <a:rect l="l" t="t" r="r" b="b"/>
              <a:pathLst>
                <a:path h="340995">
                  <a:moveTo>
                    <a:pt x="0" y="0"/>
                  </a:moveTo>
                  <a:lnTo>
                    <a:pt x="0" y="340868"/>
                  </a:lnTo>
                </a:path>
              </a:pathLst>
            </a:custGeom>
            <a:ln w="30987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979041" y="11422507"/>
              <a:ext cx="62230" cy="1115695"/>
            </a:xfrm>
            <a:custGeom>
              <a:avLst/>
              <a:gdLst/>
              <a:ahLst/>
              <a:cxnLst/>
              <a:rect l="l" t="t" r="r" b="b"/>
              <a:pathLst>
                <a:path w="62230" h="1115695">
                  <a:moveTo>
                    <a:pt x="30988" y="1084580"/>
                  </a:moveTo>
                  <a:lnTo>
                    <a:pt x="0" y="1084580"/>
                  </a:lnTo>
                  <a:lnTo>
                    <a:pt x="0" y="1115568"/>
                  </a:lnTo>
                  <a:lnTo>
                    <a:pt x="30988" y="1115568"/>
                  </a:lnTo>
                  <a:lnTo>
                    <a:pt x="30988" y="1084580"/>
                  </a:lnTo>
                  <a:close/>
                </a:path>
                <a:path w="62230" h="1115695">
                  <a:moveTo>
                    <a:pt x="30988" y="991616"/>
                  </a:moveTo>
                  <a:lnTo>
                    <a:pt x="0" y="991616"/>
                  </a:lnTo>
                  <a:lnTo>
                    <a:pt x="0" y="1022604"/>
                  </a:lnTo>
                  <a:lnTo>
                    <a:pt x="30988" y="1022604"/>
                  </a:lnTo>
                  <a:lnTo>
                    <a:pt x="30988" y="991616"/>
                  </a:lnTo>
                  <a:close/>
                </a:path>
                <a:path w="62230" h="1115695">
                  <a:moveTo>
                    <a:pt x="61976" y="0"/>
                  </a:moveTo>
                  <a:lnTo>
                    <a:pt x="30988" y="0"/>
                  </a:lnTo>
                  <a:lnTo>
                    <a:pt x="30988" y="92964"/>
                  </a:lnTo>
                  <a:lnTo>
                    <a:pt x="61976" y="92964"/>
                  </a:lnTo>
                  <a:lnTo>
                    <a:pt x="6197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025523" y="11546459"/>
              <a:ext cx="0" cy="464820"/>
            </a:xfrm>
            <a:custGeom>
              <a:avLst/>
              <a:gdLst/>
              <a:ahLst/>
              <a:cxnLst/>
              <a:rect l="l" t="t" r="r" b="b"/>
              <a:pathLst>
                <a:path h="464820">
                  <a:moveTo>
                    <a:pt x="0" y="0"/>
                  </a:moveTo>
                  <a:lnTo>
                    <a:pt x="0" y="464819"/>
                  </a:lnTo>
                </a:path>
              </a:pathLst>
            </a:custGeom>
            <a:ln w="30987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010029" y="11422507"/>
              <a:ext cx="248285" cy="1146810"/>
            </a:xfrm>
            <a:custGeom>
              <a:avLst/>
              <a:gdLst/>
              <a:ahLst/>
              <a:cxnLst/>
              <a:rect l="l" t="t" r="r" b="b"/>
              <a:pathLst>
                <a:path w="248285" h="1146809">
                  <a:moveTo>
                    <a:pt x="30988" y="1053592"/>
                  </a:moveTo>
                  <a:lnTo>
                    <a:pt x="0" y="1053592"/>
                  </a:lnTo>
                  <a:lnTo>
                    <a:pt x="0" y="1115568"/>
                  </a:lnTo>
                  <a:lnTo>
                    <a:pt x="30988" y="1115568"/>
                  </a:lnTo>
                  <a:lnTo>
                    <a:pt x="30988" y="1053592"/>
                  </a:lnTo>
                  <a:close/>
                </a:path>
                <a:path w="248285" h="1146809">
                  <a:moveTo>
                    <a:pt x="61976" y="1115568"/>
                  </a:moveTo>
                  <a:lnTo>
                    <a:pt x="30988" y="1115568"/>
                  </a:lnTo>
                  <a:lnTo>
                    <a:pt x="30988" y="1146556"/>
                  </a:lnTo>
                  <a:lnTo>
                    <a:pt x="61976" y="1146556"/>
                  </a:lnTo>
                  <a:lnTo>
                    <a:pt x="61976" y="1115568"/>
                  </a:lnTo>
                  <a:close/>
                </a:path>
                <a:path w="248285" h="1146809">
                  <a:moveTo>
                    <a:pt x="61976" y="433832"/>
                  </a:moveTo>
                  <a:lnTo>
                    <a:pt x="30988" y="433832"/>
                  </a:lnTo>
                  <a:lnTo>
                    <a:pt x="30988" y="495808"/>
                  </a:lnTo>
                  <a:lnTo>
                    <a:pt x="61976" y="495808"/>
                  </a:lnTo>
                  <a:lnTo>
                    <a:pt x="61976" y="433832"/>
                  </a:lnTo>
                  <a:close/>
                </a:path>
                <a:path w="248285" h="1146809">
                  <a:moveTo>
                    <a:pt x="92964" y="1084580"/>
                  </a:moveTo>
                  <a:lnTo>
                    <a:pt x="61976" y="1084580"/>
                  </a:lnTo>
                  <a:lnTo>
                    <a:pt x="61976" y="1115568"/>
                  </a:lnTo>
                  <a:lnTo>
                    <a:pt x="92964" y="1115568"/>
                  </a:lnTo>
                  <a:lnTo>
                    <a:pt x="92964" y="1084580"/>
                  </a:lnTo>
                  <a:close/>
                </a:path>
                <a:path w="248285" h="1146809">
                  <a:moveTo>
                    <a:pt x="92964" y="929640"/>
                  </a:moveTo>
                  <a:lnTo>
                    <a:pt x="61976" y="929640"/>
                  </a:lnTo>
                  <a:lnTo>
                    <a:pt x="61976" y="960628"/>
                  </a:lnTo>
                  <a:lnTo>
                    <a:pt x="92964" y="960628"/>
                  </a:lnTo>
                  <a:lnTo>
                    <a:pt x="92964" y="929640"/>
                  </a:lnTo>
                  <a:close/>
                </a:path>
                <a:path w="248285" h="1146809">
                  <a:moveTo>
                    <a:pt x="92964" y="619760"/>
                  </a:moveTo>
                  <a:lnTo>
                    <a:pt x="61976" y="619760"/>
                  </a:lnTo>
                  <a:lnTo>
                    <a:pt x="61976" y="526796"/>
                  </a:lnTo>
                  <a:lnTo>
                    <a:pt x="30988" y="526796"/>
                  </a:lnTo>
                  <a:lnTo>
                    <a:pt x="30988" y="650748"/>
                  </a:lnTo>
                  <a:lnTo>
                    <a:pt x="61976" y="650748"/>
                  </a:lnTo>
                  <a:lnTo>
                    <a:pt x="92964" y="650748"/>
                  </a:lnTo>
                  <a:lnTo>
                    <a:pt x="92964" y="619760"/>
                  </a:lnTo>
                  <a:close/>
                </a:path>
                <a:path w="248285" h="1146809">
                  <a:moveTo>
                    <a:pt x="92964" y="495808"/>
                  </a:moveTo>
                  <a:lnTo>
                    <a:pt x="61976" y="495808"/>
                  </a:lnTo>
                  <a:lnTo>
                    <a:pt x="61976" y="526796"/>
                  </a:lnTo>
                  <a:lnTo>
                    <a:pt x="92964" y="526796"/>
                  </a:lnTo>
                  <a:lnTo>
                    <a:pt x="92964" y="495808"/>
                  </a:lnTo>
                  <a:close/>
                </a:path>
                <a:path w="248285" h="1146809">
                  <a:moveTo>
                    <a:pt x="92964" y="371856"/>
                  </a:moveTo>
                  <a:lnTo>
                    <a:pt x="61976" y="371856"/>
                  </a:lnTo>
                  <a:lnTo>
                    <a:pt x="61976" y="340868"/>
                  </a:lnTo>
                  <a:lnTo>
                    <a:pt x="30988" y="340868"/>
                  </a:lnTo>
                  <a:lnTo>
                    <a:pt x="30988" y="402844"/>
                  </a:lnTo>
                  <a:lnTo>
                    <a:pt x="61976" y="402844"/>
                  </a:lnTo>
                  <a:lnTo>
                    <a:pt x="92964" y="402844"/>
                  </a:lnTo>
                  <a:lnTo>
                    <a:pt x="92964" y="371856"/>
                  </a:lnTo>
                  <a:close/>
                </a:path>
                <a:path w="248285" h="1146809">
                  <a:moveTo>
                    <a:pt x="123952" y="309880"/>
                  </a:moveTo>
                  <a:lnTo>
                    <a:pt x="92964" y="309880"/>
                  </a:lnTo>
                  <a:lnTo>
                    <a:pt x="61976" y="309880"/>
                  </a:lnTo>
                  <a:lnTo>
                    <a:pt x="61976" y="340868"/>
                  </a:lnTo>
                  <a:lnTo>
                    <a:pt x="92964" y="340868"/>
                  </a:lnTo>
                  <a:lnTo>
                    <a:pt x="123952" y="340868"/>
                  </a:lnTo>
                  <a:lnTo>
                    <a:pt x="123952" y="309880"/>
                  </a:lnTo>
                  <a:close/>
                </a:path>
                <a:path w="248285" h="1146809">
                  <a:moveTo>
                    <a:pt x="154940" y="619760"/>
                  </a:moveTo>
                  <a:lnTo>
                    <a:pt x="123952" y="619760"/>
                  </a:lnTo>
                  <a:lnTo>
                    <a:pt x="123952" y="650748"/>
                  </a:lnTo>
                  <a:lnTo>
                    <a:pt x="154940" y="650748"/>
                  </a:lnTo>
                  <a:lnTo>
                    <a:pt x="154940" y="619760"/>
                  </a:lnTo>
                  <a:close/>
                </a:path>
                <a:path w="248285" h="1146809">
                  <a:moveTo>
                    <a:pt x="154940" y="371856"/>
                  </a:moveTo>
                  <a:lnTo>
                    <a:pt x="123952" y="371856"/>
                  </a:lnTo>
                  <a:lnTo>
                    <a:pt x="123952" y="402844"/>
                  </a:lnTo>
                  <a:lnTo>
                    <a:pt x="154940" y="402844"/>
                  </a:lnTo>
                  <a:lnTo>
                    <a:pt x="154940" y="371856"/>
                  </a:lnTo>
                  <a:close/>
                </a:path>
                <a:path w="248285" h="1146809">
                  <a:moveTo>
                    <a:pt x="185928" y="557784"/>
                  </a:moveTo>
                  <a:lnTo>
                    <a:pt x="154940" y="557784"/>
                  </a:lnTo>
                  <a:lnTo>
                    <a:pt x="123952" y="557784"/>
                  </a:lnTo>
                  <a:lnTo>
                    <a:pt x="123952" y="526796"/>
                  </a:lnTo>
                  <a:lnTo>
                    <a:pt x="92964" y="526796"/>
                  </a:lnTo>
                  <a:lnTo>
                    <a:pt x="92964" y="588772"/>
                  </a:lnTo>
                  <a:lnTo>
                    <a:pt x="123952" y="588772"/>
                  </a:lnTo>
                  <a:lnTo>
                    <a:pt x="154940" y="588772"/>
                  </a:lnTo>
                  <a:lnTo>
                    <a:pt x="185928" y="588772"/>
                  </a:lnTo>
                  <a:lnTo>
                    <a:pt x="185928" y="557784"/>
                  </a:lnTo>
                  <a:close/>
                </a:path>
                <a:path w="248285" h="1146809">
                  <a:moveTo>
                    <a:pt x="185928" y="433832"/>
                  </a:moveTo>
                  <a:lnTo>
                    <a:pt x="154940" y="433832"/>
                  </a:lnTo>
                  <a:lnTo>
                    <a:pt x="123952" y="433832"/>
                  </a:lnTo>
                  <a:lnTo>
                    <a:pt x="123952" y="402844"/>
                  </a:lnTo>
                  <a:lnTo>
                    <a:pt x="92964" y="402844"/>
                  </a:lnTo>
                  <a:lnTo>
                    <a:pt x="92964" y="495808"/>
                  </a:lnTo>
                  <a:lnTo>
                    <a:pt x="123952" y="495808"/>
                  </a:lnTo>
                  <a:lnTo>
                    <a:pt x="123952" y="526796"/>
                  </a:lnTo>
                  <a:lnTo>
                    <a:pt x="154940" y="526796"/>
                  </a:lnTo>
                  <a:lnTo>
                    <a:pt x="154940" y="464820"/>
                  </a:lnTo>
                  <a:lnTo>
                    <a:pt x="185928" y="464820"/>
                  </a:lnTo>
                  <a:lnTo>
                    <a:pt x="185928" y="433832"/>
                  </a:lnTo>
                  <a:close/>
                </a:path>
                <a:path w="248285" h="1146809">
                  <a:moveTo>
                    <a:pt x="216916" y="1115568"/>
                  </a:moveTo>
                  <a:lnTo>
                    <a:pt x="185928" y="1115568"/>
                  </a:lnTo>
                  <a:lnTo>
                    <a:pt x="154940" y="1115568"/>
                  </a:lnTo>
                  <a:lnTo>
                    <a:pt x="154940" y="1084580"/>
                  </a:lnTo>
                  <a:lnTo>
                    <a:pt x="123952" y="1084580"/>
                  </a:lnTo>
                  <a:lnTo>
                    <a:pt x="123952" y="1146556"/>
                  </a:lnTo>
                  <a:lnTo>
                    <a:pt x="154940" y="1146556"/>
                  </a:lnTo>
                  <a:lnTo>
                    <a:pt x="185928" y="1146556"/>
                  </a:lnTo>
                  <a:lnTo>
                    <a:pt x="216916" y="1146556"/>
                  </a:lnTo>
                  <a:lnTo>
                    <a:pt x="216916" y="1115568"/>
                  </a:lnTo>
                  <a:close/>
                </a:path>
                <a:path w="248285" h="1146809">
                  <a:moveTo>
                    <a:pt x="216916" y="991616"/>
                  </a:moveTo>
                  <a:lnTo>
                    <a:pt x="185928" y="991616"/>
                  </a:lnTo>
                  <a:lnTo>
                    <a:pt x="185928" y="1053592"/>
                  </a:lnTo>
                  <a:lnTo>
                    <a:pt x="216916" y="1053592"/>
                  </a:lnTo>
                  <a:lnTo>
                    <a:pt x="216916" y="991616"/>
                  </a:lnTo>
                  <a:close/>
                </a:path>
                <a:path w="248285" h="1146809">
                  <a:moveTo>
                    <a:pt x="216916" y="929640"/>
                  </a:moveTo>
                  <a:lnTo>
                    <a:pt x="185928" y="929640"/>
                  </a:lnTo>
                  <a:lnTo>
                    <a:pt x="185928" y="960628"/>
                  </a:lnTo>
                  <a:lnTo>
                    <a:pt x="216916" y="960628"/>
                  </a:lnTo>
                  <a:lnTo>
                    <a:pt x="216916" y="929640"/>
                  </a:lnTo>
                  <a:close/>
                </a:path>
                <a:path w="248285" h="1146809">
                  <a:moveTo>
                    <a:pt x="216916" y="867676"/>
                  </a:moveTo>
                  <a:lnTo>
                    <a:pt x="185928" y="867676"/>
                  </a:lnTo>
                  <a:lnTo>
                    <a:pt x="185928" y="836688"/>
                  </a:lnTo>
                  <a:lnTo>
                    <a:pt x="154940" y="836688"/>
                  </a:lnTo>
                  <a:lnTo>
                    <a:pt x="123952" y="836688"/>
                  </a:lnTo>
                  <a:lnTo>
                    <a:pt x="123952" y="867676"/>
                  </a:lnTo>
                  <a:lnTo>
                    <a:pt x="123952" y="898664"/>
                  </a:lnTo>
                  <a:lnTo>
                    <a:pt x="123952" y="991616"/>
                  </a:lnTo>
                  <a:lnTo>
                    <a:pt x="92964" y="991616"/>
                  </a:lnTo>
                  <a:lnTo>
                    <a:pt x="61976" y="991616"/>
                  </a:lnTo>
                  <a:lnTo>
                    <a:pt x="30988" y="991616"/>
                  </a:lnTo>
                  <a:lnTo>
                    <a:pt x="30988" y="898664"/>
                  </a:lnTo>
                  <a:lnTo>
                    <a:pt x="61976" y="898664"/>
                  </a:lnTo>
                  <a:lnTo>
                    <a:pt x="92964" y="898664"/>
                  </a:lnTo>
                  <a:lnTo>
                    <a:pt x="123952" y="898664"/>
                  </a:lnTo>
                  <a:lnTo>
                    <a:pt x="123952" y="867676"/>
                  </a:lnTo>
                  <a:lnTo>
                    <a:pt x="92964" y="867676"/>
                  </a:lnTo>
                  <a:lnTo>
                    <a:pt x="92964" y="836688"/>
                  </a:lnTo>
                  <a:lnTo>
                    <a:pt x="61976" y="836688"/>
                  </a:lnTo>
                  <a:lnTo>
                    <a:pt x="61976" y="805700"/>
                  </a:lnTo>
                  <a:lnTo>
                    <a:pt x="30988" y="805700"/>
                  </a:lnTo>
                  <a:lnTo>
                    <a:pt x="30988" y="774700"/>
                  </a:lnTo>
                  <a:lnTo>
                    <a:pt x="61976" y="774700"/>
                  </a:lnTo>
                  <a:lnTo>
                    <a:pt x="92964" y="774700"/>
                  </a:lnTo>
                  <a:lnTo>
                    <a:pt x="92964" y="805688"/>
                  </a:lnTo>
                  <a:lnTo>
                    <a:pt x="123952" y="805688"/>
                  </a:lnTo>
                  <a:lnTo>
                    <a:pt x="123952" y="774700"/>
                  </a:lnTo>
                  <a:lnTo>
                    <a:pt x="154940" y="774700"/>
                  </a:lnTo>
                  <a:lnTo>
                    <a:pt x="154940" y="712724"/>
                  </a:lnTo>
                  <a:lnTo>
                    <a:pt x="185928" y="712724"/>
                  </a:lnTo>
                  <a:lnTo>
                    <a:pt x="185928" y="650748"/>
                  </a:lnTo>
                  <a:lnTo>
                    <a:pt x="154940" y="650748"/>
                  </a:lnTo>
                  <a:lnTo>
                    <a:pt x="154940" y="681736"/>
                  </a:lnTo>
                  <a:lnTo>
                    <a:pt x="123952" y="681736"/>
                  </a:lnTo>
                  <a:lnTo>
                    <a:pt x="92964" y="681736"/>
                  </a:lnTo>
                  <a:lnTo>
                    <a:pt x="92964" y="743712"/>
                  </a:lnTo>
                  <a:lnTo>
                    <a:pt x="61976" y="743712"/>
                  </a:lnTo>
                  <a:lnTo>
                    <a:pt x="61976" y="681736"/>
                  </a:lnTo>
                  <a:lnTo>
                    <a:pt x="30988" y="681736"/>
                  </a:lnTo>
                  <a:lnTo>
                    <a:pt x="30988" y="650748"/>
                  </a:lnTo>
                  <a:lnTo>
                    <a:pt x="0" y="650748"/>
                  </a:lnTo>
                  <a:lnTo>
                    <a:pt x="0" y="836676"/>
                  </a:lnTo>
                  <a:lnTo>
                    <a:pt x="30988" y="836676"/>
                  </a:lnTo>
                  <a:lnTo>
                    <a:pt x="30988" y="867676"/>
                  </a:lnTo>
                  <a:lnTo>
                    <a:pt x="0" y="867676"/>
                  </a:lnTo>
                  <a:lnTo>
                    <a:pt x="0" y="1022604"/>
                  </a:lnTo>
                  <a:lnTo>
                    <a:pt x="30988" y="1022604"/>
                  </a:lnTo>
                  <a:lnTo>
                    <a:pt x="30988" y="1053592"/>
                  </a:lnTo>
                  <a:lnTo>
                    <a:pt x="61976" y="1053592"/>
                  </a:lnTo>
                  <a:lnTo>
                    <a:pt x="92964" y="1053592"/>
                  </a:lnTo>
                  <a:lnTo>
                    <a:pt x="92964" y="1022604"/>
                  </a:lnTo>
                  <a:lnTo>
                    <a:pt x="123952" y="1022604"/>
                  </a:lnTo>
                  <a:lnTo>
                    <a:pt x="123952" y="1053592"/>
                  </a:lnTo>
                  <a:lnTo>
                    <a:pt x="154940" y="1053592"/>
                  </a:lnTo>
                  <a:lnTo>
                    <a:pt x="154940" y="991616"/>
                  </a:lnTo>
                  <a:lnTo>
                    <a:pt x="185928" y="991616"/>
                  </a:lnTo>
                  <a:lnTo>
                    <a:pt x="185928" y="960628"/>
                  </a:lnTo>
                  <a:lnTo>
                    <a:pt x="154940" y="960628"/>
                  </a:lnTo>
                  <a:lnTo>
                    <a:pt x="154940" y="929640"/>
                  </a:lnTo>
                  <a:lnTo>
                    <a:pt x="185928" y="929640"/>
                  </a:lnTo>
                  <a:lnTo>
                    <a:pt x="185928" y="898664"/>
                  </a:lnTo>
                  <a:lnTo>
                    <a:pt x="216916" y="898664"/>
                  </a:lnTo>
                  <a:lnTo>
                    <a:pt x="216916" y="867676"/>
                  </a:lnTo>
                  <a:close/>
                </a:path>
                <a:path w="248285" h="1146809">
                  <a:moveTo>
                    <a:pt x="216916" y="619760"/>
                  </a:moveTo>
                  <a:lnTo>
                    <a:pt x="185928" y="619760"/>
                  </a:lnTo>
                  <a:lnTo>
                    <a:pt x="185928" y="650748"/>
                  </a:lnTo>
                  <a:lnTo>
                    <a:pt x="216916" y="650748"/>
                  </a:lnTo>
                  <a:lnTo>
                    <a:pt x="216916" y="619760"/>
                  </a:lnTo>
                  <a:close/>
                </a:path>
                <a:path w="248285" h="1146809">
                  <a:moveTo>
                    <a:pt x="216916" y="61976"/>
                  </a:moveTo>
                  <a:lnTo>
                    <a:pt x="185928" y="61976"/>
                  </a:lnTo>
                  <a:lnTo>
                    <a:pt x="154940" y="61976"/>
                  </a:lnTo>
                  <a:lnTo>
                    <a:pt x="123952" y="61976"/>
                  </a:lnTo>
                  <a:lnTo>
                    <a:pt x="123952" y="154940"/>
                  </a:lnTo>
                  <a:lnTo>
                    <a:pt x="154940" y="154940"/>
                  </a:lnTo>
                  <a:lnTo>
                    <a:pt x="185928" y="154940"/>
                  </a:lnTo>
                  <a:lnTo>
                    <a:pt x="216916" y="154940"/>
                  </a:lnTo>
                  <a:lnTo>
                    <a:pt x="216916" y="61976"/>
                  </a:lnTo>
                  <a:close/>
                </a:path>
                <a:path w="248285" h="1146809">
                  <a:moveTo>
                    <a:pt x="247904" y="681736"/>
                  </a:moveTo>
                  <a:lnTo>
                    <a:pt x="216916" y="681736"/>
                  </a:lnTo>
                  <a:lnTo>
                    <a:pt x="216916" y="743712"/>
                  </a:lnTo>
                  <a:lnTo>
                    <a:pt x="185928" y="743712"/>
                  </a:lnTo>
                  <a:lnTo>
                    <a:pt x="185928" y="774700"/>
                  </a:lnTo>
                  <a:lnTo>
                    <a:pt x="154940" y="774700"/>
                  </a:lnTo>
                  <a:lnTo>
                    <a:pt x="154940" y="805700"/>
                  </a:lnTo>
                  <a:lnTo>
                    <a:pt x="185928" y="805700"/>
                  </a:lnTo>
                  <a:lnTo>
                    <a:pt x="216916" y="805700"/>
                  </a:lnTo>
                  <a:lnTo>
                    <a:pt x="216916" y="774700"/>
                  </a:lnTo>
                  <a:lnTo>
                    <a:pt x="247904" y="774700"/>
                  </a:lnTo>
                  <a:lnTo>
                    <a:pt x="247904" y="681736"/>
                  </a:lnTo>
                  <a:close/>
                </a:path>
                <a:path w="248285" h="1146809">
                  <a:moveTo>
                    <a:pt x="247904" y="495808"/>
                  </a:moveTo>
                  <a:lnTo>
                    <a:pt x="216916" y="495808"/>
                  </a:lnTo>
                  <a:lnTo>
                    <a:pt x="185928" y="495808"/>
                  </a:lnTo>
                  <a:lnTo>
                    <a:pt x="185928" y="526796"/>
                  </a:lnTo>
                  <a:lnTo>
                    <a:pt x="216916" y="526796"/>
                  </a:lnTo>
                  <a:lnTo>
                    <a:pt x="216916" y="588772"/>
                  </a:lnTo>
                  <a:lnTo>
                    <a:pt x="247904" y="588772"/>
                  </a:lnTo>
                  <a:lnTo>
                    <a:pt x="247904" y="495808"/>
                  </a:lnTo>
                  <a:close/>
                </a:path>
                <a:path w="248285" h="1146809">
                  <a:moveTo>
                    <a:pt x="247904" y="433832"/>
                  </a:moveTo>
                  <a:lnTo>
                    <a:pt x="216916" y="433832"/>
                  </a:lnTo>
                  <a:lnTo>
                    <a:pt x="216916" y="464820"/>
                  </a:lnTo>
                  <a:lnTo>
                    <a:pt x="247904" y="464820"/>
                  </a:lnTo>
                  <a:lnTo>
                    <a:pt x="247904" y="433832"/>
                  </a:lnTo>
                  <a:close/>
                </a:path>
                <a:path w="248285" h="1146809">
                  <a:moveTo>
                    <a:pt x="247904" y="371856"/>
                  </a:moveTo>
                  <a:lnTo>
                    <a:pt x="216916" y="371856"/>
                  </a:lnTo>
                  <a:lnTo>
                    <a:pt x="185928" y="371856"/>
                  </a:lnTo>
                  <a:lnTo>
                    <a:pt x="185928" y="402844"/>
                  </a:lnTo>
                  <a:lnTo>
                    <a:pt x="216916" y="402844"/>
                  </a:lnTo>
                  <a:lnTo>
                    <a:pt x="247904" y="402844"/>
                  </a:lnTo>
                  <a:lnTo>
                    <a:pt x="247904" y="371856"/>
                  </a:lnTo>
                  <a:close/>
                </a:path>
                <a:path w="248285" h="1146809">
                  <a:moveTo>
                    <a:pt x="247904" y="278892"/>
                  </a:moveTo>
                  <a:lnTo>
                    <a:pt x="216916" y="278892"/>
                  </a:lnTo>
                  <a:lnTo>
                    <a:pt x="216916" y="247904"/>
                  </a:lnTo>
                  <a:lnTo>
                    <a:pt x="185928" y="247904"/>
                  </a:lnTo>
                  <a:lnTo>
                    <a:pt x="154940" y="247904"/>
                  </a:lnTo>
                  <a:lnTo>
                    <a:pt x="123952" y="247904"/>
                  </a:lnTo>
                  <a:lnTo>
                    <a:pt x="92964" y="247904"/>
                  </a:lnTo>
                  <a:lnTo>
                    <a:pt x="61976" y="247904"/>
                  </a:lnTo>
                  <a:lnTo>
                    <a:pt x="61976" y="278892"/>
                  </a:lnTo>
                  <a:lnTo>
                    <a:pt x="92964" y="278892"/>
                  </a:lnTo>
                  <a:lnTo>
                    <a:pt x="123952" y="278892"/>
                  </a:lnTo>
                  <a:lnTo>
                    <a:pt x="154940" y="278892"/>
                  </a:lnTo>
                  <a:lnTo>
                    <a:pt x="154940" y="309880"/>
                  </a:lnTo>
                  <a:lnTo>
                    <a:pt x="185928" y="309880"/>
                  </a:lnTo>
                  <a:lnTo>
                    <a:pt x="216916" y="309880"/>
                  </a:lnTo>
                  <a:lnTo>
                    <a:pt x="216916" y="340868"/>
                  </a:lnTo>
                  <a:lnTo>
                    <a:pt x="247904" y="340868"/>
                  </a:lnTo>
                  <a:lnTo>
                    <a:pt x="247904" y="278892"/>
                  </a:lnTo>
                  <a:close/>
                </a:path>
                <a:path w="248285" h="1146809">
                  <a:moveTo>
                    <a:pt x="247904" y="0"/>
                  </a:moveTo>
                  <a:lnTo>
                    <a:pt x="247904" y="0"/>
                  </a:lnTo>
                  <a:lnTo>
                    <a:pt x="61976" y="0"/>
                  </a:lnTo>
                  <a:lnTo>
                    <a:pt x="61976" y="216916"/>
                  </a:lnTo>
                  <a:lnTo>
                    <a:pt x="247904" y="216916"/>
                  </a:lnTo>
                  <a:lnTo>
                    <a:pt x="247904" y="185928"/>
                  </a:lnTo>
                  <a:lnTo>
                    <a:pt x="92964" y="185928"/>
                  </a:lnTo>
                  <a:lnTo>
                    <a:pt x="92964" y="30988"/>
                  </a:lnTo>
                  <a:lnTo>
                    <a:pt x="247904" y="30988"/>
                  </a:lnTo>
                  <a:lnTo>
                    <a:pt x="2479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226945" y="11422507"/>
              <a:ext cx="62230" cy="1146810"/>
            </a:xfrm>
            <a:custGeom>
              <a:avLst/>
              <a:gdLst/>
              <a:ahLst/>
              <a:cxnLst/>
              <a:rect l="l" t="t" r="r" b="b"/>
              <a:pathLst>
                <a:path w="62230" h="1146809">
                  <a:moveTo>
                    <a:pt x="61976" y="929640"/>
                  </a:moveTo>
                  <a:lnTo>
                    <a:pt x="30988" y="929640"/>
                  </a:lnTo>
                  <a:lnTo>
                    <a:pt x="0" y="929640"/>
                  </a:lnTo>
                  <a:lnTo>
                    <a:pt x="0" y="960628"/>
                  </a:lnTo>
                  <a:lnTo>
                    <a:pt x="30988" y="960628"/>
                  </a:lnTo>
                  <a:lnTo>
                    <a:pt x="30988" y="991616"/>
                  </a:lnTo>
                  <a:lnTo>
                    <a:pt x="0" y="991616"/>
                  </a:lnTo>
                  <a:lnTo>
                    <a:pt x="0" y="1084580"/>
                  </a:lnTo>
                  <a:lnTo>
                    <a:pt x="30988" y="1084580"/>
                  </a:lnTo>
                  <a:lnTo>
                    <a:pt x="30988" y="1115568"/>
                  </a:lnTo>
                  <a:lnTo>
                    <a:pt x="0" y="1115568"/>
                  </a:lnTo>
                  <a:lnTo>
                    <a:pt x="0" y="1146556"/>
                  </a:lnTo>
                  <a:lnTo>
                    <a:pt x="30988" y="1146556"/>
                  </a:lnTo>
                  <a:lnTo>
                    <a:pt x="61976" y="1146556"/>
                  </a:lnTo>
                  <a:lnTo>
                    <a:pt x="61976" y="929640"/>
                  </a:lnTo>
                  <a:close/>
                </a:path>
                <a:path w="62230" h="1146809">
                  <a:moveTo>
                    <a:pt x="61976" y="805700"/>
                  </a:moveTo>
                  <a:lnTo>
                    <a:pt x="30988" y="805700"/>
                  </a:lnTo>
                  <a:lnTo>
                    <a:pt x="0" y="805700"/>
                  </a:lnTo>
                  <a:lnTo>
                    <a:pt x="0" y="867676"/>
                  </a:lnTo>
                  <a:lnTo>
                    <a:pt x="30988" y="867676"/>
                  </a:lnTo>
                  <a:lnTo>
                    <a:pt x="30988" y="898664"/>
                  </a:lnTo>
                  <a:lnTo>
                    <a:pt x="61976" y="898664"/>
                  </a:lnTo>
                  <a:lnTo>
                    <a:pt x="61976" y="805700"/>
                  </a:lnTo>
                  <a:close/>
                </a:path>
                <a:path w="62230" h="1146809">
                  <a:moveTo>
                    <a:pt x="61976" y="681736"/>
                  </a:moveTo>
                  <a:lnTo>
                    <a:pt x="30988" y="681736"/>
                  </a:lnTo>
                  <a:lnTo>
                    <a:pt x="0" y="681736"/>
                  </a:lnTo>
                  <a:lnTo>
                    <a:pt x="0" y="774700"/>
                  </a:lnTo>
                  <a:lnTo>
                    <a:pt x="30988" y="774700"/>
                  </a:lnTo>
                  <a:lnTo>
                    <a:pt x="61976" y="774700"/>
                  </a:lnTo>
                  <a:lnTo>
                    <a:pt x="61976" y="681736"/>
                  </a:lnTo>
                  <a:close/>
                </a:path>
                <a:path w="62230" h="1146809">
                  <a:moveTo>
                    <a:pt x="61976" y="557784"/>
                  </a:moveTo>
                  <a:lnTo>
                    <a:pt x="30988" y="557784"/>
                  </a:lnTo>
                  <a:lnTo>
                    <a:pt x="30988" y="619760"/>
                  </a:lnTo>
                  <a:lnTo>
                    <a:pt x="61976" y="619760"/>
                  </a:lnTo>
                  <a:lnTo>
                    <a:pt x="61976" y="557784"/>
                  </a:lnTo>
                  <a:close/>
                </a:path>
                <a:path w="62230" h="1146809">
                  <a:moveTo>
                    <a:pt x="61976" y="433832"/>
                  </a:moveTo>
                  <a:lnTo>
                    <a:pt x="30988" y="433832"/>
                  </a:lnTo>
                  <a:lnTo>
                    <a:pt x="30988" y="495808"/>
                  </a:lnTo>
                  <a:lnTo>
                    <a:pt x="61976" y="495808"/>
                  </a:lnTo>
                  <a:lnTo>
                    <a:pt x="61976" y="433832"/>
                  </a:lnTo>
                  <a:close/>
                </a:path>
                <a:path w="62230" h="1146809">
                  <a:moveTo>
                    <a:pt x="61976" y="309880"/>
                  </a:moveTo>
                  <a:lnTo>
                    <a:pt x="30988" y="309880"/>
                  </a:lnTo>
                  <a:lnTo>
                    <a:pt x="30988" y="402844"/>
                  </a:lnTo>
                  <a:lnTo>
                    <a:pt x="61976" y="402844"/>
                  </a:lnTo>
                  <a:lnTo>
                    <a:pt x="61976" y="309880"/>
                  </a:lnTo>
                  <a:close/>
                </a:path>
                <a:path w="62230" h="1146809">
                  <a:moveTo>
                    <a:pt x="61976" y="0"/>
                  </a:moveTo>
                  <a:lnTo>
                    <a:pt x="30988" y="0"/>
                  </a:lnTo>
                  <a:lnTo>
                    <a:pt x="30988" y="216916"/>
                  </a:lnTo>
                  <a:lnTo>
                    <a:pt x="61976" y="216916"/>
                  </a:lnTo>
                  <a:lnTo>
                    <a:pt x="6197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115</Words>
  <Application>Microsoft Office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Fidelity Sans</vt:lpstr>
      <vt:lpstr>Fidelity Slab-240517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Hummons, Jelisa</dc:creator>
  <cp:lastModifiedBy>Hummons, Jelisa</cp:lastModifiedBy>
  <cp:revision>1</cp:revision>
  <dcterms:created xsi:type="dcterms:W3CDTF">2024-08-19T12:30:30Z</dcterms:created>
  <dcterms:modified xsi:type="dcterms:W3CDTF">2024-08-19T16:11:43Z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2024-07-12T00:00:00Z</vt:filetime>
  </property>
  <property fmtid="{D5CDD505-2E9C-101B-9397-08002B2CF9AE}" pid="3" name="Creator">
    <vt:lpwstr>Adobe InDesign 19.4 (Macintosh)</vt:lpwstr>
  </property>
  <property fmtid="{D5CDD505-2E9C-101B-9397-08002B2CF9AE}" pid="4" name="LastSaved">
    <vt:filetime>2024-08-19T00:00:00Z</vt:filetime>
  </property>
  <property fmtid="{D5CDD505-2E9C-101B-9397-08002B2CF9AE}" pid="5" name="Producer">
    <vt:lpwstr>Adobe PDF Library 17.0</vt:lpwstr>
  </property>
</Properties>
</file>