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notesMasterIdLst>
    <p:notesMasterId r:id="rId6"/>
  </p:notesMasterIdLst>
  <p:sldIdLst>
    <p:sldId id="262"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C59D413-B700-7604-4795-CEFE122F3F7D}" name="White, Hillary" initials="HW" userId="S::a619736@fmr.com::e669b7eb-4221-47f7-9e55-d61ca19a38a5" providerId="AD"/>
  <p188:author id="{7342965E-C1B3-02AE-18DE-A56F5CFE543C}" name="Cimino, Jaclyn" initials="CJ" userId="S::a704008@DSDOM1.DSROOT.FMR.COM::268f39ba-683c-42aa-83dd-b9a439ead394" providerId="AD"/>
  <p188:author id="{F9A7E1DB-7CB2-3571-8831-0F548415FBB3}" name="Buckley, Jessica" initials="JB" userId="S::jessica.buckley@fmr.com::0156e92d-9796-4f30-bd81-d7fe5ed0fa65" providerId="AD"/>
  <p188:author id="{E1E4F7E2-D223-FC71-6929-520C01B056BE}" name="Buckley, Jessica" initials="BJ" userId="S::a570927@dsdom1.dsroot.fmr.com::0156e92d-9796-4f30-bd81-d7fe5ed0fa65" providerId="AD"/>
  <p188:author id="{B9E1B5F0-6451-755D-53EF-30056C44E4FA}" name="Tamburello, Elizabeth" initials="ET" userId="S::a648198@fmr.com::1f09c21a-2a17-4381-9a3b-114a61825c5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F15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8/10/relationships/authors" Targe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2D11CC-A392-4A6A-9AAD-64903B747901}" type="datetimeFigureOut">
              <a:rPr lang="en-US" smtClean="0"/>
              <a:t>09/01/2026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949DBA-B554-42CD-B83C-24B36CCC4A8A}" type="slidenum">
              <a:rPr lang="en-US" smtClean="0"/>
              <a:t>‹#›</a:t>
            </a:fld>
            <a:endParaRPr lang="en-US"/>
          </a:p>
        </p:txBody>
      </p:sp>
    </p:spTree>
    <p:extLst>
      <p:ext uri="{BB962C8B-B14F-4D97-AF65-F5344CB8AC3E}">
        <p14:creationId xmlns:p14="http://schemas.microsoft.com/office/powerpoint/2010/main" val="3686122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949DBA-B554-42CD-B83C-24B36CCC4A8A}" type="slidenum">
              <a:rPr lang="en-US" smtClean="0"/>
              <a:t>1</a:t>
            </a:fld>
            <a:endParaRPr lang="en-US"/>
          </a:p>
        </p:txBody>
      </p:sp>
    </p:spTree>
    <p:extLst>
      <p:ext uri="{BB962C8B-B14F-4D97-AF65-F5344CB8AC3E}">
        <p14:creationId xmlns:p14="http://schemas.microsoft.com/office/powerpoint/2010/main" val="1170759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bg>
      <p:bgPr>
        <a:solidFill>
          <a:schemeClr val="bg2"/>
        </a:solid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5925599-C9F3-EE9B-5794-DB6A3A1CEBE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7"/>
          </p:nvPr>
        </p:nvSpPr>
        <p:spPr>
          <a:xfrm>
            <a:off x="0" y="0"/>
            <a:ext cx="12192000" cy="3543300"/>
          </a:xfrm>
        </p:spPr>
        <p:txBody>
          <a:bodyPr/>
          <a:lstStyle/>
          <a:p>
            <a:r>
              <a:rPr lang="en-US"/>
              <a:t>Click icon to add picture</a:t>
            </a: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449113" y="4150800"/>
            <a:ext cx="9928800" cy="590400"/>
          </a:xfrm>
          <a:prstGeom prst="rect">
            <a:avLst/>
          </a:prstGeom>
        </p:spPr>
        <p:txBody>
          <a:bodyPr vert="horz" lIns="0" tIns="0" rIns="0" bIns="0" rtlCol="0" anchor="b" anchorCtr="0">
            <a:noAutofit/>
          </a:bodyPr>
          <a:lstStyle>
            <a:lvl1pPr>
              <a:defRPr lang="en-US" sz="4000" dirty="0">
                <a:solidFill>
                  <a:schemeClr val="accent1"/>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449113" y="4889190"/>
            <a:ext cx="9928800" cy="589711"/>
          </a:xfrm>
          <a:prstGeom prst="rect">
            <a:avLst/>
          </a:prstGeom>
        </p:spPr>
        <p:txBody>
          <a:bodyPr vert="horz" lIns="0" tIns="0" rIns="0" bIns="0" rtlCol="0">
            <a:noAutofit/>
          </a:bodyPr>
          <a:lstStyle>
            <a:lvl1pPr>
              <a:lnSpc>
                <a:spcPct val="100000"/>
              </a:lnSpc>
              <a:defRPr lang="en-US" sz="2000" dirty="0">
                <a:solidFill>
                  <a:schemeClr val="tx1"/>
                </a:solidFill>
                <a:latin typeface="+mn-lt"/>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449263" y="5594400"/>
            <a:ext cx="3862800" cy="259200"/>
          </a:xfrm>
        </p:spPr>
        <p:txBody>
          <a:bodyPr tIns="0" rIns="0" bIns="0" anchor="ctr">
            <a:noAutofit/>
          </a:bodyPr>
          <a:lstStyle>
            <a:lvl1pPr>
              <a:lnSpc>
                <a:spcPct val="100000"/>
              </a:lnSpc>
              <a:defRPr sz="1200">
                <a:solidFill>
                  <a:schemeClr val="tx1"/>
                </a:solidFill>
                <a:latin typeface="+mn-lt"/>
              </a:defRPr>
            </a:lvl1pPr>
          </a:lstStyle>
          <a:p>
            <a:pPr lvl="0"/>
            <a:r>
              <a:rPr lang="en-US"/>
              <a:t>Presented By: First name Last name | Month XX, XXXX</a:t>
            </a:r>
          </a:p>
        </p:txBody>
      </p:sp>
      <p:pic>
        <p:nvPicPr>
          <p:cNvPr id="12" name="Graphic 11">
            <a:extLst>
              <a:ext uri="{FF2B5EF4-FFF2-40B4-BE49-F238E27FC236}">
                <a16:creationId xmlns:a16="http://schemas.microsoft.com/office/drawing/2014/main" id="{BECF4C37-E354-15B1-62F9-01BDD2CDA67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88749" y="5940777"/>
            <a:ext cx="1857164" cy="454618"/>
          </a:xfrm>
          <a:prstGeom prst="rect">
            <a:avLst/>
          </a:prstGeom>
        </p:spPr>
      </p:pic>
    </p:spTree>
    <p:extLst>
      <p:ext uri="{BB962C8B-B14F-4D97-AF65-F5344CB8AC3E}">
        <p14:creationId xmlns:p14="http://schemas.microsoft.com/office/powerpoint/2010/main" val="370869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EBA357-DBEE-FE96-CD33-EC54BC3BAA1C}"/>
              </a:ext>
            </a:extLst>
          </p:cNvPr>
          <p:cNvSpPr>
            <a:spLocks noGrp="1"/>
          </p:cNvSpPr>
          <p:nvPr>
            <p:ph type="dt" sz="half" idx="10"/>
          </p:nvPr>
        </p:nvSpPr>
        <p:spPr/>
        <p:txBody>
          <a:bodyPr/>
          <a:lstStyle/>
          <a:p>
            <a:pPr algn="r" defTabSz="914400">
              <a:lnSpc>
                <a:spcPct val="90000"/>
              </a:lnSpc>
              <a:spcBef>
                <a:spcPts val="1000"/>
              </a:spcBef>
              <a:buFont typeface="Arial" panose="020B0604020202020204" pitchFamily="34" charset="0"/>
              <a:buNone/>
            </a:pPr>
            <a:r>
              <a:rPr lang="en-CA"/>
              <a:t>XXXXXX.XX</a:t>
            </a:r>
          </a:p>
        </p:txBody>
      </p:sp>
      <p:sp>
        <p:nvSpPr>
          <p:cNvPr id="3" name="Footer Placeholder 2">
            <a:extLst>
              <a:ext uri="{FF2B5EF4-FFF2-40B4-BE49-F238E27FC236}">
                <a16:creationId xmlns:a16="http://schemas.microsoft.com/office/drawing/2014/main" id="{748DD9B7-17C0-56E0-81FB-C60967161D3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5F090F-64DC-3C43-0992-B24584D60DA2}"/>
              </a:ext>
            </a:extLst>
          </p:cNvPr>
          <p:cNvSpPr>
            <a:spLocks noGrp="1"/>
          </p:cNvSpPr>
          <p:nvPr>
            <p:ph type="sldNum" sz="quarter" idx="12"/>
          </p:nvPr>
        </p:nvSpPr>
        <p:spPr/>
        <p:txBody>
          <a:bodyPr/>
          <a:lstStyle/>
          <a:p>
            <a:pPr>
              <a:lnSpc>
                <a:spcPts val="795"/>
              </a:lnSpc>
            </a:pPr>
            <a:fld id="{05BFBC55-CFB3-E64F-8BCC-34A4E1FBD227}" type="slidenum">
              <a:rPr lang="en-CA" smtClean="0"/>
              <a:pPr>
                <a:lnSpc>
                  <a:spcPts val="795"/>
                </a:lnSpc>
              </a:pPr>
              <a:t>‹#›</a:t>
            </a:fld>
            <a:endParaRPr lang="en-CA"/>
          </a:p>
        </p:txBody>
      </p:sp>
    </p:spTree>
    <p:extLst>
      <p:ext uri="{BB962C8B-B14F-4D97-AF65-F5344CB8AC3E}">
        <p14:creationId xmlns:p14="http://schemas.microsoft.com/office/powerpoint/2010/main" val="4123896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5_WHT Headline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33150-3C0F-6C87-07CA-34B1CDC2E892}"/>
              </a:ext>
            </a:extLst>
          </p:cNvPr>
          <p:cNvSpPr/>
          <p:nvPr userDrawn="1"/>
        </p:nvSpPr>
        <p:spPr>
          <a:xfrm rot="10800000">
            <a:off x="0" y="1520824"/>
            <a:ext cx="12192000" cy="46676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0" i="0">
              <a:latin typeface="Fidelity Sans 2" panose="020B0504050501040104" pitchFamily="34" charset="0"/>
            </a:endParaRPr>
          </a:p>
        </p:txBody>
      </p:sp>
      <p:sp>
        <p:nvSpPr>
          <p:cNvPr id="11" name="Text Placeholder 7">
            <a:extLst>
              <a:ext uri="{FF2B5EF4-FFF2-40B4-BE49-F238E27FC236}">
                <a16:creationId xmlns:a16="http://schemas.microsoft.com/office/drawing/2014/main" id="{2DB3058B-1F70-0D9E-0103-A2FD4871E249}"/>
              </a:ext>
            </a:extLst>
          </p:cNvPr>
          <p:cNvSpPr>
            <a:spLocks noGrp="1"/>
          </p:cNvSpPr>
          <p:nvPr>
            <p:ph type="body" sz="quarter" idx="13"/>
          </p:nvPr>
        </p:nvSpPr>
        <p:spPr>
          <a:xfrm>
            <a:off x="457200" y="914400"/>
            <a:ext cx="11295529" cy="581983"/>
          </a:xfrm>
          <a:prstGeom prst="rect">
            <a:avLst/>
          </a:prstGeom>
        </p:spPr>
        <p:txBody>
          <a:bodyPr lIns="0">
            <a:noAutofit/>
          </a:bodyPr>
          <a:lstStyle>
            <a:lvl1pPr marL="0" indent="0">
              <a:buNone/>
              <a:defRPr sz="1600" b="0" i="0">
                <a:solidFill>
                  <a:schemeClr val="tx2"/>
                </a:solidFill>
                <a:latin typeface="+mn-lt"/>
              </a:defRPr>
            </a:lvl1pPr>
            <a:lvl2pPr marL="457199" indent="0">
              <a:buNone/>
              <a:defRPr sz="1600"/>
            </a:lvl2pPr>
          </a:lstStyle>
          <a:p>
            <a:pPr lvl="0"/>
            <a:r>
              <a:rPr lang="en-US"/>
              <a:t>Click to edit Master text styles</a:t>
            </a:r>
          </a:p>
          <a:p>
            <a:pPr lvl="0"/>
            <a:endParaRPr lang="en-US"/>
          </a:p>
        </p:txBody>
      </p:sp>
      <p:sp>
        <p:nvSpPr>
          <p:cNvPr id="31" name="Date Placeholder 30">
            <a:extLst>
              <a:ext uri="{FF2B5EF4-FFF2-40B4-BE49-F238E27FC236}">
                <a16:creationId xmlns:a16="http://schemas.microsoft.com/office/drawing/2014/main" id="{C2129C9B-6188-03E0-53FE-4ABC4F063602}"/>
              </a:ext>
            </a:extLst>
          </p:cNvPr>
          <p:cNvSpPr>
            <a:spLocks noGrp="1"/>
          </p:cNvSpPr>
          <p:nvPr>
            <p:ph type="dt" sz="half" idx="14"/>
          </p:nvPr>
        </p:nvSpPr>
        <p:spPr/>
        <p:txBody>
          <a:bodyPr/>
          <a:lstStyle/>
          <a:p>
            <a:pPr algn="r" defTabSz="914400">
              <a:lnSpc>
                <a:spcPct val="90000"/>
              </a:lnSpc>
              <a:spcBef>
                <a:spcPts val="1000"/>
              </a:spcBef>
              <a:buFont typeface="Arial" panose="020B0604020202020204" pitchFamily="34" charset="0"/>
              <a:buNone/>
            </a:pPr>
            <a:r>
              <a:rPr lang="en-CA"/>
              <a:t>XXXXXX.XX</a:t>
            </a:r>
          </a:p>
        </p:txBody>
      </p:sp>
      <p:sp>
        <p:nvSpPr>
          <p:cNvPr id="32" name="Footer Placeholder 31">
            <a:extLst>
              <a:ext uri="{FF2B5EF4-FFF2-40B4-BE49-F238E27FC236}">
                <a16:creationId xmlns:a16="http://schemas.microsoft.com/office/drawing/2014/main" id="{4F206AAB-BE36-0868-281C-68DB22F60644}"/>
              </a:ext>
            </a:extLst>
          </p:cNvPr>
          <p:cNvSpPr>
            <a:spLocks noGrp="1"/>
          </p:cNvSpPr>
          <p:nvPr>
            <p:ph type="ftr" sz="quarter" idx="15"/>
          </p:nvPr>
        </p:nvSpPr>
        <p:spPr/>
        <p:txBody>
          <a:bodyPr/>
          <a:lstStyle/>
          <a:p>
            <a:endParaRPr lang="en-US"/>
          </a:p>
        </p:txBody>
      </p:sp>
      <p:sp>
        <p:nvSpPr>
          <p:cNvPr id="33" name="Slide Number Placeholder 32">
            <a:extLst>
              <a:ext uri="{FF2B5EF4-FFF2-40B4-BE49-F238E27FC236}">
                <a16:creationId xmlns:a16="http://schemas.microsoft.com/office/drawing/2014/main" id="{27192DFD-B97F-405C-32F3-BE5C89C3B6F4}"/>
              </a:ext>
            </a:extLst>
          </p:cNvPr>
          <p:cNvSpPr>
            <a:spLocks noGrp="1"/>
          </p:cNvSpPr>
          <p:nvPr>
            <p:ph type="sldNum" sz="quarter" idx="16"/>
          </p:nvPr>
        </p:nvSpPr>
        <p:spPr/>
        <p:txBody>
          <a:bodyPr/>
          <a:lstStyle/>
          <a:p>
            <a:pPr>
              <a:lnSpc>
                <a:spcPts val="795"/>
              </a:lnSpc>
            </a:pPr>
            <a:fld id="{05BFBC55-CFB3-E64F-8BCC-34A4E1FBD227}" type="slidenum">
              <a:rPr lang="en-CA" smtClean="0"/>
              <a:pPr>
                <a:lnSpc>
                  <a:spcPts val="795"/>
                </a:lnSpc>
              </a:pPr>
              <a:t>‹#›</a:t>
            </a:fld>
            <a:endParaRPr lang="en-CA"/>
          </a:p>
        </p:txBody>
      </p:sp>
      <p:sp>
        <p:nvSpPr>
          <p:cNvPr id="9" name="Title 8">
            <a:extLst>
              <a:ext uri="{FF2B5EF4-FFF2-40B4-BE49-F238E27FC236}">
                <a16:creationId xmlns:a16="http://schemas.microsoft.com/office/drawing/2014/main" id="{340CF446-FDD1-2B4E-185D-E1F39FCD1308}"/>
              </a:ext>
            </a:extLst>
          </p:cNvPr>
          <p:cNvSpPr>
            <a:spLocks noGrp="1"/>
          </p:cNvSpPr>
          <p:nvPr>
            <p:ph type="title"/>
          </p:nvPr>
        </p:nvSpPr>
        <p:spPr/>
        <p:txBody>
          <a:bodyPr/>
          <a:lstStyle>
            <a:lvl1pPr>
              <a:lnSpc>
                <a:spcPts val="2293"/>
              </a:lnSpc>
              <a:defRPr/>
            </a:lvl1pPr>
          </a:lstStyle>
          <a:p>
            <a:r>
              <a:rPr lang="en-US"/>
              <a:t>Click to edit Master title style</a:t>
            </a:r>
            <a:endParaRPr lang="en-CA"/>
          </a:p>
        </p:txBody>
      </p:sp>
    </p:spTree>
    <p:extLst>
      <p:ext uri="{BB962C8B-B14F-4D97-AF65-F5344CB8AC3E}">
        <p14:creationId xmlns:p14="http://schemas.microsoft.com/office/powerpoint/2010/main" val="3572752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Alternate">
    <p:bg>
      <p:bgPr>
        <a:solidFill>
          <a:schemeClr val="bg1"/>
        </a:solidFill>
        <a:effectLst/>
      </p:bgPr>
    </p:bg>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CB3649BF-5081-4261-66A4-0565F2A6BE5E}"/>
              </a:ext>
            </a:extLst>
          </p:cNvPr>
          <p:cNvSpPr>
            <a:spLocks noGrp="1"/>
          </p:cNvSpPr>
          <p:nvPr>
            <p:ph type="body" sz="quarter" idx="15" hasCustomPrompt="1"/>
          </p:nvPr>
        </p:nvSpPr>
        <p:spPr>
          <a:xfrm>
            <a:off x="449263" y="295200"/>
            <a:ext cx="3996000" cy="370800"/>
          </a:xfrm>
        </p:spPr>
        <p:txBody>
          <a:bodyPr tIns="0" rIns="0" bIns="0" anchor="ctr">
            <a:normAutofit/>
          </a:bodyPr>
          <a:lstStyle>
            <a:lvl1pPr>
              <a:lnSpc>
                <a:spcPct val="100000"/>
              </a:lnSpc>
              <a:defRPr sz="1200">
                <a:solidFill>
                  <a:schemeClr val="tx1"/>
                </a:solidFill>
                <a:latin typeface="+mn-lt"/>
              </a:defRPr>
            </a:lvl1pPr>
          </a:lstStyle>
          <a:p>
            <a:pPr lvl="0"/>
            <a:r>
              <a:rPr lang="en-US"/>
              <a:t>Presented By: First name Last name | Month XX, XXXX</a:t>
            </a:r>
          </a:p>
        </p:txBody>
      </p:sp>
      <p:sp>
        <p:nvSpPr>
          <p:cNvPr id="9" name="Text Placeholder 8">
            <a:extLst>
              <a:ext uri="{FF2B5EF4-FFF2-40B4-BE49-F238E27FC236}">
                <a16:creationId xmlns:a16="http://schemas.microsoft.com/office/drawing/2014/main" id="{760C78BE-38B5-6CA8-0ADD-2E023742EFDE}"/>
              </a:ext>
            </a:extLst>
          </p:cNvPr>
          <p:cNvSpPr>
            <a:spLocks noGrp="1"/>
          </p:cNvSpPr>
          <p:nvPr>
            <p:ph type="body" sz="quarter" idx="18" hasCustomPrompt="1"/>
          </p:nvPr>
        </p:nvSpPr>
        <p:spPr>
          <a:xfrm>
            <a:off x="449261" y="2223432"/>
            <a:ext cx="5581650" cy="429768"/>
          </a:xfrm>
        </p:spPr>
        <p:txBody>
          <a:bodyPr>
            <a:noAutofit/>
          </a:bodyPr>
          <a:lstStyle>
            <a:lvl1pPr>
              <a:defRPr lang="en-US" sz="1600" b="0" i="0" kern="1200" dirty="0">
                <a:solidFill>
                  <a:schemeClr val="tx1"/>
                </a:solidFill>
                <a:latin typeface="+mn-lt"/>
                <a:ea typeface="+mn-ea"/>
                <a:cs typeface="Calibri" panose="020F0502020204030204" pitchFamily="34" charset="0"/>
              </a:defRPr>
            </a:lvl1pPr>
            <a:lvl2pPr>
              <a:defRPr/>
            </a:lvl2pPr>
            <a:lvl3pPr>
              <a:defRPr/>
            </a:lvl3pPr>
            <a:lvl4pPr>
              <a:defRPr/>
            </a:lvl4pPr>
            <a:lvl5pPr>
              <a:defRPr/>
            </a:lvl5pPr>
          </a:lstStyle>
          <a:p>
            <a:pPr marL="0" lvl="0" indent="0" algn="l" defTabSz="806846" rtl="0" eaLnBrk="1" latinLnBrk="0" hangingPunct="1">
              <a:lnSpc>
                <a:spcPct val="100000"/>
              </a:lnSpc>
              <a:spcBef>
                <a:spcPct val="0"/>
              </a:spcBef>
              <a:buFont typeface="Arial" panose="020B0604020202020204" pitchFamily="34" charset="0"/>
              <a:buNone/>
            </a:pPr>
            <a:r>
              <a:rPr lang="en-US"/>
              <a:t>Product Segment/Market/Name</a:t>
            </a:r>
          </a:p>
        </p:txBody>
      </p:sp>
      <p:sp>
        <p:nvSpPr>
          <p:cNvPr id="10" name="Title 1">
            <a:extLst>
              <a:ext uri="{FF2B5EF4-FFF2-40B4-BE49-F238E27FC236}">
                <a16:creationId xmlns:a16="http://schemas.microsoft.com/office/drawing/2014/main" id="{6F7D067B-2BBE-08A4-5B0C-B168C84187C5}"/>
              </a:ext>
            </a:extLst>
          </p:cNvPr>
          <p:cNvSpPr>
            <a:spLocks noGrp="1"/>
          </p:cNvSpPr>
          <p:nvPr>
            <p:ph type="title" hasCustomPrompt="1"/>
          </p:nvPr>
        </p:nvSpPr>
        <p:spPr>
          <a:xfrm>
            <a:off x="449263" y="2757694"/>
            <a:ext cx="5581650" cy="1231106"/>
          </a:xfrm>
          <a:prstGeom prst="rect">
            <a:avLst/>
          </a:prstGeom>
        </p:spPr>
        <p:txBody>
          <a:bodyPr vert="horz" lIns="0" tIns="0" rIns="0" bIns="0" rtlCol="0" anchor="t" anchorCtr="0">
            <a:noAutofit/>
          </a:bodyPr>
          <a:lstStyle>
            <a:lvl1pPr>
              <a:defRPr lang="en-US" sz="4400" dirty="0">
                <a:solidFill>
                  <a:schemeClr val="accent1"/>
                </a:solidFill>
                <a:latin typeface="+mj-lt"/>
                <a:ea typeface="Roboto Slab Light" pitchFamily="2" charset="0"/>
              </a:defRPr>
            </a:lvl1pPr>
          </a:lstStyle>
          <a:p>
            <a:pPr marL="0" lvl="0"/>
            <a:r>
              <a:rPr lang="en-US" sz="4000">
                <a:solidFill>
                  <a:srgbClr val="368727"/>
                </a:solidFill>
                <a:latin typeface="Fidelity Slab Light" pitchFamily="2" charset="77"/>
                <a:ea typeface="Roboto Slab Light" pitchFamily="2" charset="0"/>
              </a:rPr>
              <a:t>Product Additional Name/Headline</a:t>
            </a:r>
          </a:p>
        </p:txBody>
      </p:sp>
      <p:sp>
        <p:nvSpPr>
          <p:cNvPr id="5" name="Text Placeholder 7">
            <a:extLst>
              <a:ext uri="{FF2B5EF4-FFF2-40B4-BE49-F238E27FC236}">
                <a16:creationId xmlns:a16="http://schemas.microsoft.com/office/drawing/2014/main" id="{0B9BBC4D-33E2-015B-C142-82F54BF4E4CE}"/>
              </a:ext>
            </a:extLst>
          </p:cNvPr>
          <p:cNvSpPr>
            <a:spLocks noGrp="1"/>
          </p:cNvSpPr>
          <p:nvPr>
            <p:ph type="body" sz="quarter" idx="13" hasCustomPrompt="1"/>
          </p:nvPr>
        </p:nvSpPr>
        <p:spPr>
          <a:xfrm>
            <a:off x="449263" y="4160832"/>
            <a:ext cx="5581650" cy="1204449"/>
          </a:xfrm>
          <a:prstGeom prst="rect">
            <a:avLst/>
          </a:prstGeom>
        </p:spPr>
        <p:txBody>
          <a:bodyPr vert="horz" lIns="0" tIns="0" rIns="0" bIns="0" rtlCol="0" anchor="t" anchorCtr="0">
            <a:noAutofit/>
          </a:bodyPr>
          <a:lstStyle>
            <a:lvl1pPr>
              <a:defRPr lang="en-US" sz="1800" dirty="0">
                <a:solidFill>
                  <a:schemeClr val="tx1"/>
                </a:solidFill>
                <a:latin typeface="+mn-lt"/>
                <a:cs typeface="Calibri" panose="020F0502020204030204" pitchFamily="34" charset="0"/>
              </a:defRPr>
            </a:lvl1pPr>
          </a:lstStyle>
          <a:p>
            <a:pPr>
              <a:lnSpc>
                <a:spcPct val="100000"/>
              </a:lnSpc>
              <a:spcBef>
                <a:spcPts val="0"/>
              </a:spcBef>
            </a:pPr>
            <a:r>
              <a:rPr lang="en-US"/>
              <a:t>A subhead that supports the headline </a:t>
            </a:r>
            <a:br>
              <a:rPr lang="en-US"/>
            </a:br>
            <a:r>
              <a:rPr lang="en-US"/>
              <a:t>can be two lines but not more.</a:t>
            </a:r>
          </a:p>
        </p:txBody>
      </p:sp>
      <p:pic>
        <p:nvPicPr>
          <p:cNvPr id="6" name="Graphic 5">
            <a:extLst>
              <a:ext uri="{FF2B5EF4-FFF2-40B4-BE49-F238E27FC236}">
                <a16:creationId xmlns:a16="http://schemas.microsoft.com/office/drawing/2014/main" id="{B398A9D9-B2E7-2A1F-E6ED-612A1D064E0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173749" y="5937257"/>
            <a:ext cx="1857164" cy="454618"/>
          </a:xfrm>
          <a:prstGeom prst="rect">
            <a:avLst/>
          </a:prstGeom>
        </p:spPr>
      </p:pic>
      <p:sp>
        <p:nvSpPr>
          <p:cNvPr id="3" name="Picture Placeholder 2">
            <a:extLst>
              <a:ext uri="{FF2B5EF4-FFF2-40B4-BE49-F238E27FC236}">
                <a16:creationId xmlns:a16="http://schemas.microsoft.com/office/drawing/2014/main" id="{CEEBCDBD-AB3B-1D29-31F1-9FBCE324DE4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9"/>
          </p:nvPr>
        </p:nvSpPr>
        <p:spPr>
          <a:xfrm>
            <a:off x="6905625" y="0"/>
            <a:ext cx="5286375" cy="6858000"/>
          </a:xfrm>
        </p:spPr>
        <p:txBody>
          <a:bodyPr/>
          <a:lstStyle/>
          <a:p>
            <a:r>
              <a:rPr lang="en-US"/>
              <a:t>Click icon to add picture</a:t>
            </a:r>
          </a:p>
        </p:txBody>
      </p:sp>
      <p:sp>
        <p:nvSpPr>
          <p:cNvPr id="4" name="Date Placeholder 3">
            <a:extLst>
              <a:ext uri="{FF2B5EF4-FFF2-40B4-BE49-F238E27FC236}">
                <a16:creationId xmlns:a16="http://schemas.microsoft.com/office/drawing/2014/main" id="{27F0DD53-D100-2D18-F69D-0752895A516B}"/>
              </a:ext>
            </a:extLst>
          </p:cNvPr>
          <p:cNvSpPr>
            <a:spLocks noGrp="1"/>
          </p:cNvSpPr>
          <p:nvPr>
            <p:ph type="dt" sz="half" idx="2"/>
          </p:nvPr>
        </p:nvSpPr>
        <p:spPr>
          <a:xfrm>
            <a:off x="10766685" y="6338648"/>
            <a:ext cx="979228" cy="365125"/>
          </a:xfrm>
          <a:prstGeom prst="rect">
            <a:avLst/>
          </a:prstGeom>
        </p:spPr>
        <p:txBody>
          <a:bodyPr vert="horz" lIns="0" tIns="0" rIns="0" bIns="0" rtlCol="0" anchor="b" anchorCtr="0"/>
          <a:lstStyle>
            <a:lvl1pPr algn="r">
              <a:defRPr sz="800">
                <a:solidFill>
                  <a:schemeClr val="tx2"/>
                </a:solidFill>
              </a:defRPr>
            </a:lvl1pPr>
          </a:lstStyle>
          <a:p>
            <a:pPr algn="r" defTabSz="914400">
              <a:lnSpc>
                <a:spcPct val="90000"/>
              </a:lnSpc>
              <a:spcBef>
                <a:spcPts val="1000"/>
              </a:spcBef>
              <a:buFont typeface="Arial" panose="020B0604020202020204" pitchFamily="34" charset="0"/>
              <a:buNone/>
            </a:pPr>
            <a:r>
              <a:rPr lang="en-CA"/>
              <a:t>XXXXXX.XX</a:t>
            </a:r>
          </a:p>
        </p:txBody>
      </p:sp>
    </p:spTree>
    <p:extLst>
      <p:ext uri="{BB962C8B-B14F-4D97-AF65-F5344CB8AC3E}">
        <p14:creationId xmlns:p14="http://schemas.microsoft.com/office/powerpoint/2010/main" val="899726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vider">
    <p:bg>
      <p:bgPr>
        <a:solidFill>
          <a:schemeClr val="bg2"/>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E9161DB-93C8-3198-E3D1-767803488590}"/>
              </a:ext>
            </a:extLst>
          </p:cNvPr>
          <p:cNvSpPr>
            <a:spLocks noGrp="1"/>
          </p:cNvSpPr>
          <p:nvPr>
            <p:ph type="title" hasCustomPrompt="1"/>
          </p:nvPr>
        </p:nvSpPr>
        <p:spPr>
          <a:xfrm>
            <a:off x="449263" y="2141838"/>
            <a:ext cx="5994300" cy="543698"/>
          </a:xfrm>
        </p:spPr>
        <p:txBody>
          <a:bodyPr anchor="b" anchorCtr="0"/>
          <a:lstStyle>
            <a:lvl1pPr>
              <a:defRPr sz="4000">
                <a:solidFill>
                  <a:schemeClr val="accent1"/>
                </a:solidFill>
                <a:latin typeface="+mj-lt"/>
              </a:defRPr>
            </a:lvl1pPr>
          </a:lstStyle>
          <a:p>
            <a:r>
              <a:rPr lang="en-US"/>
              <a:t>Divider Headline</a:t>
            </a:r>
          </a:p>
        </p:txBody>
      </p:sp>
      <p:sp>
        <p:nvSpPr>
          <p:cNvPr id="8" name="Picture Placeholder 7">
            <a:extLst>
              <a:ext uri="{FF2B5EF4-FFF2-40B4-BE49-F238E27FC236}">
                <a16:creationId xmlns:a16="http://schemas.microsoft.com/office/drawing/2014/main" id="{36F64163-F100-104A-121B-DE2238A0C15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ph type="pic" sz="quarter" idx="18"/>
          </p:nvPr>
        </p:nvSpPr>
        <p:spPr>
          <a:xfrm>
            <a:off x="6905625" y="0"/>
            <a:ext cx="5286375" cy="6858000"/>
          </a:xfrm>
        </p:spPr>
        <p:txBody>
          <a:bodyPr/>
          <a:lstStyle/>
          <a:p>
            <a:r>
              <a:rPr lang="en-US"/>
              <a:t>Click icon to add picture</a:t>
            </a:r>
          </a:p>
        </p:txBody>
      </p:sp>
      <p:sp>
        <p:nvSpPr>
          <p:cNvPr id="4" name="Text Placeholder 3">
            <a:extLst>
              <a:ext uri="{FF2B5EF4-FFF2-40B4-BE49-F238E27FC236}">
                <a16:creationId xmlns:a16="http://schemas.microsoft.com/office/drawing/2014/main" id="{8AD27294-F05A-C17A-5D80-15246569A286}"/>
              </a:ext>
            </a:extLst>
          </p:cNvPr>
          <p:cNvSpPr>
            <a:spLocks noGrp="1"/>
          </p:cNvSpPr>
          <p:nvPr>
            <p:ph type="body" sz="quarter" idx="17" hasCustomPrompt="1"/>
          </p:nvPr>
        </p:nvSpPr>
        <p:spPr>
          <a:xfrm>
            <a:off x="449262" y="2884488"/>
            <a:ext cx="5994301" cy="1062281"/>
          </a:xfrm>
        </p:spPr>
        <p:txBody>
          <a:bodyPr>
            <a:normAutofit/>
          </a:bodyPr>
          <a:lstStyle>
            <a:lvl1pPr>
              <a:lnSpc>
                <a:spcPct val="112000"/>
              </a:lnSpc>
              <a:spcBef>
                <a:spcPts val="0"/>
              </a:spcBef>
              <a:defRPr sz="1800">
                <a:solidFill>
                  <a:schemeClr val="tx1"/>
                </a:solidFill>
              </a:defRPr>
            </a:lvl1pPr>
          </a:lstStyle>
          <a:p>
            <a:pPr lvl="0"/>
            <a:r>
              <a:rPr lang="en-US"/>
              <a:t>A subhead that supports the headline can be two lines but not much more.</a:t>
            </a:r>
          </a:p>
        </p:txBody>
      </p:sp>
      <p:sp>
        <p:nvSpPr>
          <p:cNvPr id="7" name="Slide Number Placeholder 6">
            <a:extLst>
              <a:ext uri="{FF2B5EF4-FFF2-40B4-BE49-F238E27FC236}">
                <a16:creationId xmlns:a16="http://schemas.microsoft.com/office/drawing/2014/main" id="{7BA13F71-DBC2-992C-E4CD-FD3232390D94}"/>
              </a:ext>
            </a:extLst>
          </p:cNvPr>
          <p:cNvSpPr>
            <a:spLocks noGrp="1"/>
          </p:cNvSpPr>
          <p:nvPr>
            <p:ph type="sldNum" sz="quarter" idx="16"/>
          </p:nvPr>
        </p:nvSpPr>
        <p:spPr/>
        <p:txBody>
          <a:bodyPr/>
          <a:lstStyle>
            <a:lvl1pPr>
              <a:lnSpc>
                <a:spcPct val="100000"/>
              </a:lnSpc>
              <a:defRPr>
                <a:solidFill>
                  <a:schemeClr val="tx2"/>
                </a:solidFill>
                <a:latin typeface="+mn-lt"/>
              </a:defRPr>
            </a:lvl1pPr>
          </a:lstStyle>
          <a:p>
            <a:pPr>
              <a:lnSpc>
                <a:spcPts val="795"/>
              </a:lnSpc>
            </a:pPr>
            <a:fld id="{05BFBC55-CFB3-E64F-8BCC-34A4E1FBD227}" type="slidenum">
              <a:rPr lang="en-CA" smtClean="0"/>
              <a:pPr>
                <a:lnSpc>
                  <a:spcPts val="795"/>
                </a:lnSpc>
              </a:pPr>
              <a:t>‹#›</a:t>
            </a:fld>
            <a:endParaRPr lang="en-CA"/>
          </a:p>
        </p:txBody>
      </p:sp>
      <p:pic>
        <p:nvPicPr>
          <p:cNvPr id="6" name="Graphic 5">
            <a:extLst>
              <a:ext uri="{FF2B5EF4-FFF2-40B4-BE49-F238E27FC236}">
                <a16:creationId xmlns:a16="http://schemas.microsoft.com/office/drawing/2014/main" id="{B398A9D9-B2E7-2A1F-E6ED-612A1D064E0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86400" y="5937257"/>
            <a:ext cx="1857164" cy="454618"/>
          </a:xfrm>
          <a:prstGeom prst="rect">
            <a:avLst/>
          </a:prstGeom>
        </p:spPr>
      </p:pic>
      <p:sp>
        <p:nvSpPr>
          <p:cNvPr id="9" name="Date Placeholder 3">
            <a:extLst>
              <a:ext uri="{FF2B5EF4-FFF2-40B4-BE49-F238E27FC236}">
                <a16:creationId xmlns:a16="http://schemas.microsoft.com/office/drawing/2014/main" id="{99F0815C-6F9F-778D-5204-2D4B7F924149}"/>
              </a:ext>
            </a:extLst>
          </p:cNvPr>
          <p:cNvSpPr>
            <a:spLocks noGrp="1"/>
          </p:cNvSpPr>
          <p:nvPr>
            <p:ph type="dt" sz="half" idx="2"/>
          </p:nvPr>
        </p:nvSpPr>
        <p:spPr>
          <a:xfrm>
            <a:off x="10766685" y="6338648"/>
            <a:ext cx="979228" cy="365125"/>
          </a:xfrm>
          <a:prstGeom prst="rect">
            <a:avLst/>
          </a:prstGeom>
        </p:spPr>
        <p:txBody>
          <a:bodyPr vert="horz" lIns="0" tIns="0" rIns="0" bIns="0" rtlCol="0" anchor="b" anchorCtr="0"/>
          <a:lstStyle>
            <a:lvl1pPr algn="r">
              <a:defRPr sz="800">
                <a:solidFill>
                  <a:schemeClr val="tx2"/>
                </a:solidFill>
              </a:defRPr>
            </a:lvl1pPr>
          </a:lstStyle>
          <a:p>
            <a:pPr algn="r" defTabSz="914400">
              <a:lnSpc>
                <a:spcPct val="90000"/>
              </a:lnSpc>
              <a:spcBef>
                <a:spcPts val="1000"/>
              </a:spcBef>
              <a:buFont typeface="Arial" panose="020B0604020202020204" pitchFamily="34" charset="0"/>
              <a:buNone/>
            </a:pPr>
            <a:r>
              <a:rPr lang="en-CA"/>
              <a:t>XXXXXX.XX</a:t>
            </a:r>
          </a:p>
        </p:txBody>
      </p:sp>
    </p:spTree>
    <p:extLst>
      <p:ext uri="{BB962C8B-B14F-4D97-AF65-F5344CB8AC3E}">
        <p14:creationId xmlns:p14="http://schemas.microsoft.com/office/powerpoint/2010/main" val="734137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Agenda">
    <p:bg>
      <p:bgPr>
        <a:solidFill>
          <a:srgbClr val="F7F4E4"/>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F4694E5-F5D4-714A-DFA2-2F5531E2064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1811217" y="1811217"/>
            <a:ext cx="6858002" cy="323556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2" name="Title 1">
            <a:extLst>
              <a:ext uri="{FF2B5EF4-FFF2-40B4-BE49-F238E27FC236}">
                <a16:creationId xmlns:a16="http://schemas.microsoft.com/office/drawing/2014/main" id="{EC02947D-073E-81B4-A9B6-D909F0943C7E}"/>
              </a:ext>
            </a:extLst>
          </p:cNvPr>
          <p:cNvSpPr>
            <a:spLocks noGrp="1"/>
          </p:cNvSpPr>
          <p:nvPr>
            <p:ph type="title" hasCustomPrompt="1"/>
          </p:nvPr>
        </p:nvSpPr>
        <p:spPr>
          <a:xfrm>
            <a:off x="558000" y="787400"/>
            <a:ext cx="2147100" cy="1929690"/>
          </a:xfrm>
          <a:prstGeom prst="rect">
            <a:avLst/>
          </a:prstGeom>
        </p:spPr>
        <p:txBody>
          <a:bodyPr anchor="b" anchorCtr="0">
            <a:noAutofit/>
          </a:bodyPr>
          <a:lstStyle>
            <a:lvl1pPr>
              <a:lnSpc>
                <a:spcPct val="100000"/>
              </a:lnSpc>
              <a:defRPr sz="4000"/>
            </a:lvl1pPr>
          </a:lstStyle>
          <a:p>
            <a:r>
              <a:rPr lang="en-US"/>
              <a:t>Agenda</a:t>
            </a:r>
            <a:endParaRPr lang="en-CA"/>
          </a:p>
        </p:txBody>
      </p:sp>
      <p:sp>
        <p:nvSpPr>
          <p:cNvPr id="22" name="Text Placeholder 7">
            <a:extLst>
              <a:ext uri="{FF2B5EF4-FFF2-40B4-BE49-F238E27FC236}">
                <a16:creationId xmlns:a16="http://schemas.microsoft.com/office/drawing/2014/main" id="{330B33D1-BF54-B9EF-9969-2DC6CB9B4EA1}"/>
              </a:ext>
            </a:extLst>
          </p:cNvPr>
          <p:cNvSpPr>
            <a:spLocks noGrp="1"/>
          </p:cNvSpPr>
          <p:nvPr>
            <p:ph type="body" sz="quarter" idx="18"/>
          </p:nvPr>
        </p:nvSpPr>
        <p:spPr>
          <a:xfrm>
            <a:off x="558000" y="2781621"/>
            <a:ext cx="2147100" cy="2009682"/>
          </a:xfrm>
          <a:prstGeom prst="rect">
            <a:avLst/>
          </a:prstGeom>
        </p:spPr>
        <p:txBody>
          <a:bodyPr lIns="0">
            <a:noAutofit/>
          </a:bodyPr>
          <a:lstStyle>
            <a:lvl1pPr marL="0" indent="0">
              <a:lnSpc>
                <a:spcPct val="100000"/>
              </a:lnSpc>
              <a:buNone/>
              <a:defRPr sz="2000" b="0" i="0">
                <a:solidFill>
                  <a:schemeClr val="tx1"/>
                </a:solidFill>
                <a:latin typeface="+mn-lt"/>
              </a:defRPr>
            </a:lvl1pPr>
            <a:lvl2pPr marL="457199" indent="0">
              <a:buNone/>
              <a:defRPr sz="1600"/>
            </a:lvl2pPr>
          </a:lstStyle>
          <a:p>
            <a:pPr lvl="0"/>
            <a:r>
              <a:rPr lang="en-US"/>
              <a:t>Click to edit Master text styles</a:t>
            </a:r>
          </a:p>
          <a:p>
            <a:pPr lvl="1"/>
            <a:r>
              <a:rPr lang="en-US"/>
              <a:t>Second level</a:t>
            </a:r>
          </a:p>
        </p:txBody>
      </p:sp>
      <p:sp>
        <p:nvSpPr>
          <p:cNvPr id="27" name="Slide Number Placeholder 26">
            <a:extLst>
              <a:ext uri="{FF2B5EF4-FFF2-40B4-BE49-F238E27FC236}">
                <a16:creationId xmlns:a16="http://schemas.microsoft.com/office/drawing/2014/main" id="{BDD781FB-3D6A-0A55-AC8D-0A30A80D8EDF}"/>
              </a:ext>
            </a:extLst>
          </p:cNvPr>
          <p:cNvSpPr>
            <a:spLocks noGrp="1"/>
          </p:cNvSpPr>
          <p:nvPr>
            <p:ph type="sldNum" sz="quarter" idx="12"/>
          </p:nvPr>
        </p:nvSpPr>
        <p:spPr/>
        <p:txBody>
          <a:bodyPr/>
          <a:lstStyle>
            <a:lvl1pPr>
              <a:lnSpc>
                <a:spcPct val="100000"/>
              </a:lnSpc>
              <a:defRPr>
                <a:solidFill>
                  <a:schemeClr val="tx2"/>
                </a:solidFill>
                <a:latin typeface="+mn-lt"/>
              </a:defRPr>
            </a:lvl1pPr>
          </a:lstStyle>
          <a:p>
            <a:pPr>
              <a:lnSpc>
                <a:spcPts val="795"/>
              </a:lnSpc>
            </a:pPr>
            <a:fld id="{05BFBC55-CFB3-E64F-8BCC-34A4E1FBD227}" type="slidenum">
              <a:rPr lang="en-CA" smtClean="0"/>
              <a:pPr>
                <a:lnSpc>
                  <a:spcPts val="795"/>
                </a:lnSpc>
              </a:pPr>
              <a:t>‹#›</a:t>
            </a:fld>
            <a:endParaRPr lang="en-CA"/>
          </a:p>
        </p:txBody>
      </p:sp>
      <p:sp>
        <p:nvSpPr>
          <p:cNvPr id="7" name="Footer Placeholder 1">
            <a:extLst>
              <a:ext uri="{FF2B5EF4-FFF2-40B4-BE49-F238E27FC236}">
                <a16:creationId xmlns:a16="http://schemas.microsoft.com/office/drawing/2014/main" id="{DB309285-DEF4-1421-3757-E7432ED99A78}"/>
              </a:ext>
            </a:extLst>
          </p:cNvPr>
          <p:cNvSpPr>
            <a:spLocks noGrp="1"/>
          </p:cNvSpPr>
          <p:nvPr>
            <p:ph type="ftr" sz="quarter" idx="3"/>
          </p:nvPr>
        </p:nvSpPr>
        <p:spPr>
          <a:xfrm>
            <a:off x="457200" y="6338648"/>
            <a:ext cx="10205050" cy="365125"/>
          </a:xfrm>
          <a:prstGeom prst="rect">
            <a:avLst/>
          </a:prstGeom>
        </p:spPr>
        <p:txBody>
          <a:bodyPr vert="horz" lIns="0" tIns="0" rIns="0" bIns="0" rtlCol="0" anchor="b"/>
          <a:lstStyle>
            <a:lvl1pPr algn="l">
              <a:defRPr sz="800">
                <a:solidFill>
                  <a:schemeClr val="tx2"/>
                </a:solidFill>
              </a:defRPr>
            </a:lvl1pPr>
          </a:lstStyle>
          <a:p>
            <a:endParaRPr lang="en-US"/>
          </a:p>
        </p:txBody>
      </p:sp>
      <p:sp>
        <p:nvSpPr>
          <p:cNvPr id="6" name="Date Placeholder 3">
            <a:extLst>
              <a:ext uri="{FF2B5EF4-FFF2-40B4-BE49-F238E27FC236}">
                <a16:creationId xmlns:a16="http://schemas.microsoft.com/office/drawing/2014/main" id="{B5940155-71C6-409A-3BD1-0F406D5AAA90}"/>
              </a:ext>
            </a:extLst>
          </p:cNvPr>
          <p:cNvSpPr>
            <a:spLocks noGrp="1"/>
          </p:cNvSpPr>
          <p:nvPr>
            <p:ph type="dt" sz="half" idx="2"/>
          </p:nvPr>
        </p:nvSpPr>
        <p:spPr>
          <a:xfrm>
            <a:off x="10766685" y="6338648"/>
            <a:ext cx="979228" cy="365125"/>
          </a:xfrm>
          <a:prstGeom prst="rect">
            <a:avLst/>
          </a:prstGeom>
        </p:spPr>
        <p:txBody>
          <a:bodyPr vert="horz" lIns="0" tIns="0" rIns="0" bIns="0" rtlCol="0" anchor="b" anchorCtr="0"/>
          <a:lstStyle>
            <a:lvl1pPr algn="r">
              <a:defRPr sz="800">
                <a:solidFill>
                  <a:schemeClr val="tx2"/>
                </a:solidFill>
              </a:defRPr>
            </a:lvl1pPr>
          </a:lstStyle>
          <a:p>
            <a:pPr algn="r" defTabSz="914400">
              <a:lnSpc>
                <a:spcPct val="90000"/>
              </a:lnSpc>
              <a:spcBef>
                <a:spcPts val="1000"/>
              </a:spcBef>
              <a:buFont typeface="Arial" panose="020B0604020202020204" pitchFamily="34" charset="0"/>
              <a:buNone/>
            </a:pPr>
            <a:r>
              <a:rPr lang="en-CA"/>
              <a:t>XXXXXX.XX</a:t>
            </a:r>
          </a:p>
        </p:txBody>
      </p:sp>
    </p:spTree>
    <p:extLst>
      <p:ext uri="{BB962C8B-B14F-4D97-AF65-F5344CB8AC3E}">
        <p14:creationId xmlns:p14="http://schemas.microsoft.com/office/powerpoint/2010/main" val="1674008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WHT Headline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33150-3C0F-6C87-07CA-34B1CDC2E89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0800000">
            <a:off x="0" y="1410335"/>
            <a:ext cx="12192000" cy="4832681"/>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0" i="0">
              <a:latin typeface="Fidelity Sans 2" panose="020B0504050501040104" pitchFamily="34" charset="0"/>
            </a:endParaRPr>
          </a:p>
        </p:txBody>
      </p:sp>
      <p:sp>
        <p:nvSpPr>
          <p:cNvPr id="9" name="Title 8">
            <a:extLst>
              <a:ext uri="{FF2B5EF4-FFF2-40B4-BE49-F238E27FC236}">
                <a16:creationId xmlns:a16="http://schemas.microsoft.com/office/drawing/2014/main" id="{340CF446-FDD1-2B4E-185D-E1F39FCD1308}"/>
              </a:ext>
            </a:extLst>
          </p:cNvPr>
          <p:cNvSpPr>
            <a:spLocks noGrp="1"/>
          </p:cNvSpPr>
          <p:nvPr>
            <p:ph type="title"/>
          </p:nvPr>
        </p:nvSpPr>
        <p:spPr>
          <a:xfrm>
            <a:off x="457200" y="489534"/>
            <a:ext cx="11288713" cy="324000"/>
          </a:xfrm>
          <a:prstGeom prst="rect">
            <a:avLst/>
          </a:prstGeom>
        </p:spPr>
        <p:txBody>
          <a:bodyPr>
            <a:noAutofit/>
          </a:bodyPr>
          <a:lstStyle>
            <a:lvl1pPr>
              <a:lnSpc>
                <a:spcPct val="100000"/>
              </a:lnSpc>
              <a:defRPr/>
            </a:lvl1pPr>
          </a:lstStyle>
          <a:p>
            <a:r>
              <a:rPr lang="en-US"/>
              <a:t>Click to edit Master title style</a:t>
            </a:r>
            <a:endParaRPr lang="en-CA"/>
          </a:p>
        </p:txBody>
      </p:sp>
      <p:sp>
        <p:nvSpPr>
          <p:cNvPr id="11" name="Text Placeholder 7">
            <a:extLst>
              <a:ext uri="{FF2B5EF4-FFF2-40B4-BE49-F238E27FC236}">
                <a16:creationId xmlns:a16="http://schemas.microsoft.com/office/drawing/2014/main" id="{2DB3058B-1F70-0D9E-0103-A2FD4871E249}"/>
              </a:ext>
            </a:extLst>
          </p:cNvPr>
          <p:cNvSpPr>
            <a:spLocks noGrp="1"/>
          </p:cNvSpPr>
          <p:nvPr>
            <p:ph type="body" sz="quarter" idx="13"/>
          </p:nvPr>
        </p:nvSpPr>
        <p:spPr>
          <a:xfrm>
            <a:off x="457200" y="922638"/>
            <a:ext cx="11287443" cy="324001"/>
          </a:xfrm>
          <a:prstGeom prst="rect">
            <a:avLst/>
          </a:prstGeom>
        </p:spPr>
        <p:txBody>
          <a:bodyPr lIns="0">
            <a:noAutofit/>
          </a:bodyPr>
          <a:lstStyle>
            <a:lvl1pPr marL="0" indent="0">
              <a:lnSpc>
                <a:spcPct val="100000"/>
              </a:lnSpc>
              <a:buNone/>
              <a:defRPr sz="1600" b="0" i="0">
                <a:solidFill>
                  <a:schemeClr val="tx1"/>
                </a:solidFill>
                <a:latin typeface="+mn-lt"/>
              </a:defRPr>
            </a:lvl1pPr>
            <a:lvl2pPr marL="457199" indent="0">
              <a:buNone/>
              <a:defRPr sz="1600"/>
            </a:lvl2pPr>
          </a:lstStyle>
          <a:p>
            <a:pPr lvl="0"/>
            <a:r>
              <a:rPr lang="en-US"/>
              <a:t>Click to edit Master text styles</a:t>
            </a:r>
          </a:p>
        </p:txBody>
      </p:sp>
      <p:sp>
        <p:nvSpPr>
          <p:cNvPr id="33" name="Slide Number Placeholder 32">
            <a:extLst>
              <a:ext uri="{FF2B5EF4-FFF2-40B4-BE49-F238E27FC236}">
                <a16:creationId xmlns:a16="http://schemas.microsoft.com/office/drawing/2014/main" id="{27192DFD-B97F-405C-32F3-BE5C89C3B6F4}"/>
              </a:ext>
            </a:extLst>
          </p:cNvPr>
          <p:cNvSpPr>
            <a:spLocks noGrp="1"/>
          </p:cNvSpPr>
          <p:nvPr>
            <p:ph type="sldNum" sz="quarter" idx="16"/>
          </p:nvPr>
        </p:nvSpPr>
        <p:spPr/>
        <p:txBody>
          <a:bodyPr/>
          <a:lstStyle>
            <a:lvl1pPr>
              <a:lnSpc>
                <a:spcPct val="100000"/>
              </a:lnSpc>
              <a:defRPr>
                <a:solidFill>
                  <a:schemeClr val="tx2"/>
                </a:solidFill>
                <a:latin typeface="+mn-lt"/>
              </a:defRPr>
            </a:lvl1pPr>
          </a:lstStyle>
          <a:p>
            <a:pPr>
              <a:lnSpc>
                <a:spcPts val="795"/>
              </a:lnSpc>
            </a:pPr>
            <a:fld id="{05BFBC55-CFB3-E64F-8BCC-34A4E1FBD227}" type="slidenum">
              <a:rPr lang="en-CA" smtClean="0"/>
              <a:pPr>
                <a:lnSpc>
                  <a:spcPts val="795"/>
                </a:lnSpc>
              </a:pPr>
              <a:t>‹#›</a:t>
            </a:fld>
            <a:endParaRPr lang="en-CA"/>
          </a:p>
        </p:txBody>
      </p:sp>
      <p:sp>
        <p:nvSpPr>
          <p:cNvPr id="6" name="Footer Placeholder 1">
            <a:extLst>
              <a:ext uri="{FF2B5EF4-FFF2-40B4-BE49-F238E27FC236}">
                <a16:creationId xmlns:a16="http://schemas.microsoft.com/office/drawing/2014/main" id="{60897278-C02A-945D-C9F0-C0DB44B8588C}"/>
              </a:ext>
            </a:extLst>
          </p:cNvPr>
          <p:cNvSpPr>
            <a:spLocks noGrp="1"/>
          </p:cNvSpPr>
          <p:nvPr>
            <p:ph type="ftr" sz="quarter" idx="3"/>
          </p:nvPr>
        </p:nvSpPr>
        <p:spPr>
          <a:xfrm>
            <a:off x="457200" y="6338648"/>
            <a:ext cx="10205050" cy="365125"/>
          </a:xfrm>
          <a:prstGeom prst="rect">
            <a:avLst/>
          </a:prstGeom>
        </p:spPr>
        <p:txBody>
          <a:bodyPr vert="horz" lIns="0" tIns="0" rIns="0" bIns="0" rtlCol="0" anchor="b"/>
          <a:lstStyle>
            <a:lvl1pPr algn="l">
              <a:defRPr sz="800">
                <a:solidFill>
                  <a:schemeClr val="tx2"/>
                </a:solidFill>
              </a:defRPr>
            </a:lvl1pPr>
          </a:lstStyle>
          <a:p>
            <a:endParaRPr lang="en-US"/>
          </a:p>
        </p:txBody>
      </p:sp>
      <p:sp>
        <p:nvSpPr>
          <p:cNvPr id="5" name="Date Placeholder 3">
            <a:extLst>
              <a:ext uri="{FF2B5EF4-FFF2-40B4-BE49-F238E27FC236}">
                <a16:creationId xmlns:a16="http://schemas.microsoft.com/office/drawing/2014/main" id="{AA50F0B1-63E7-E69F-C64A-B73B94B0738C}"/>
              </a:ext>
            </a:extLst>
          </p:cNvPr>
          <p:cNvSpPr>
            <a:spLocks noGrp="1"/>
          </p:cNvSpPr>
          <p:nvPr>
            <p:ph type="dt" sz="half" idx="2"/>
          </p:nvPr>
        </p:nvSpPr>
        <p:spPr>
          <a:xfrm>
            <a:off x="10766685" y="6338648"/>
            <a:ext cx="979228" cy="365125"/>
          </a:xfrm>
          <a:prstGeom prst="rect">
            <a:avLst/>
          </a:prstGeom>
        </p:spPr>
        <p:txBody>
          <a:bodyPr vert="horz" lIns="0" tIns="0" rIns="0" bIns="0" rtlCol="0" anchor="b" anchorCtr="0"/>
          <a:lstStyle>
            <a:lvl1pPr algn="r">
              <a:defRPr sz="800">
                <a:solidFill>
                  <a:schemeClr val="tx2"/>
                </a:solidFill>
              </a:defRPr>
            </a:lvl1pPr>
          </a:lstStyle>
          <a:p>
            <a:pPr algn="r" defTabSz="914400">
              <a:lnSpc>
                <a:spcPct val="90000"/>
              </a:lnSpc>
              <a:spcBef>
                <a:spcPts val="1000"/>
              </a:spcBef>
              <a:buFont typeface="Arial" panose="020B0604020202020204" pitchFamily="34" charset="0"/>
              <a:buNone/>
            </a:pPr>
            <a:r>
              <a:rPr lang="en-CA"/>
              <a:t>XXXXXX.XX</a:t>
            </a:r>
          </a:p>
        </p:txBody>
      </p:sp>
    </p:spTree>
    <p:extLst>
      <p:ext uri="{BB962C8B-B14F-4D97-AF65-F5344CB8AC3E}">
        <p14:creationId xmlns:p14="http://schemas.microsoft.com/office/powerpoint/2010/main" val="4257406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White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8C8F072-E39E-F873-06F0-4FCF6006AAC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10800000">
            <a:off x="0" y="1410334"/>
            <a:ext cx="12192000" cy="544766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b="0" i="0">
              <a:latin typeface="Fidelity Sans 2" panose="020B0504050501040104" pitchFamily="34" charset="0"/>
            </a:endParaRPr>
          </a:p>
        </p:txBody>
      </p:sp>
      <p:sp>
        <p:nvSpPr>
          <p:cNvPr id="3" name="Title 2">
            <a:extLst>
              <a:ext uri="{FF2B5EF4-FFF2-40B4-BE49-F238E27FC236}">
                <a16:creationId xmlns:a16="http://schemas.microsoft.com/office/drawing/2014/main" id="{22E07070-F68C-5FAE-2D2F-A80E5EA8D3C9}"/>
              </a:ext>
            </a:extLst>
          </p:cNvPr>
          <p:cNvSpPr>
            <a:spLocks noGrp="1"/>
          </p:cNvSpPr>
          <p:nvPr>
            <p:ph type="title"/>
          </p:nvPr>
        </p:nvSpPr>
        <p:spPr>
          <a:xfrm>
            <a:off x="457199" y="489534"/>
            <a:ext cx="11288713" cy="324000"/>
          </a:xfrm>
          <a:prstGeom prst="rect">
            <a:avLst/>
          </a:prstGeom>
        </p:spPr>
        <p:txBody>
          <a:bodyPr>
            <a:noAutofit/>
          </a:bodyPr>
          <a:lstStyle>
            <a:lvl1pPr>
              <a:lnSpc>
                <a:spcPct val="100000"/>
              </a:lnSpc>
              <a:defRPr/>
            </a:lvl1pPr>
          </a:lstStyle>
          <a:p>
            <a:r>
              <a:rPr lang="en-US"/>
              <a:t>Click to edit Master title style</a:t>
            </a:r>
            <a:endParaRPr lang="en-CA"/>
          </a:p>
        </p:txBody>
      </p:sp>
      <p:sp>
        <p:nvSpPr>
          <p:cNvPr id="7" name="Text Placeholder 7">
            <a:extLst>
              <a:ext uri="{FF2B5EF4-FFF2-40B4-BE49-F238E27FC236}">
                <a16:creationId xmlns:a16="http://schemas.microsoft.com/office/drawing/2014/main" id="{C8C9BE94-9F20-46C3-A376-63B3DDB5C7D0}"/>
              </a:ext>
            </a:extLst>
          </p:cNvPr>
          <p:cNvSpPr>
            <a:spLocks noGrp="1"/>
          </p:cNvSpPr>
          <p:nvPr>
            <p:ph type="body" sz="quarter" idx="13"/>
          </p:nvPr>
        </p:nvSpPr>
        <p:spPr>
          <a:xfrm>
            <a:off x="457200" y="922638"/>
            <a:ext cx="11288713" cy="320040"/>
          </a:xfrm>
          <a:prstGeom prst="rect">
            <a:avLst/>
          </a:prstGeom>
        </p:spPr>
        <p:txBody>
          <a:bodyPr lIns="0">
            <a:noAutofit/>
          </a:bodyPr>
          <a:lstStyle>
            <a:lvl1pPr marL="0" indent="0">
              <a:lnSpc>
                <a:spcPct val="100000"/>
              </a:lnSpc>
              <a:buNone/>
              <a:defRPr sz="1600" b="0" i="0">
                <a:solidFill>
                  <a:schemeClr val="tx1"/>
                </a:solidFill>
                <a:latin typeface="+mn-lt"/>
              </a:defRPr>
            </a:lvl1pPr>
            <a:lvl2pPr marL="457199" indent="0">
              <a:buNone/>
              <a:defRPr sz="1600"/>
            </a:lvl2pPr>
          </a:lstStyle>
          <a:p>
            <a:pPr lvl="0"/>
            <a:r>
              <a:rPr lang="en-US"/>
              <a:t>Click to edit Master text styles</a:t>
            </a:r>
          </a:p>
          <a:p>
            <a:pPr lvl="1"/>
            <a:r>
              <a:rPr lang="en-US"/>
              <a:t>Second level</a:t>
            </a:r>
          </a:p>
        </p:txBody>
      </p:sp>
      <p:sp>
        <p:nvSpPr>
          <p:cNvPr id="6" name="Slide Number Placeholder 5">
            <a:extLst>
              <a:ext uri="{FF2B5EF4-FFF2-40B4-BE49-F238E27FC236}">
                <a16:creationId xmlns:a16="http://schemas.microsoft.com/office/drawing/2014/main" id="{A51A8931-BD74-0551-DDA4-882E1A0A5F56}"/>
              </a:ext>
            </a:extLst>
          </p:cNvPr>
          <p:cNvSpPr>
            <a:spLocks noGrp="1"/>
          </p:cNvSpPr>
          <p:nvPr>
            <p:ph type="sldNum" sz="quarter" idx="17"/>
          </p:nvPr>
        </p:nvSpPr>
        <p:spPr/>
        <p:txBody>
          <a:bodyPr/>
          <a:lstStyle>
            <a:lvl1pPr>
              <a:lnSpc>
                <a:spcPct val="100000"/>
              </a:lnSpc>
              <a:defRPr>
                <a:solidFill>
                  <a:schemeClr val="tx2"/>
                </a:solidFill>
                <a:latin typeface="+mn-lt"/>
              </a:defRPr>
            </a:lvl1pPr>
          </a:lstStyle>
          <a:p>
            <a:pPr>
              <a:lnSpc>
                <a:spcPts val="795"/>
              </a:lnSpc>
            </a:pPr>
            <a:fld id="{05BFBC55-CFB3-E64F-8BCC-34A4E1FBD227}" type="slidenum">
              <a:rPr lang="en-CA" smtClean="0"/>
              <a:pPr>
                <a:lnSpc>
                  <a:spcPts val="795"/>
                </a:lnSpc>
              </a:pPr>
              <a:t>‹#›</a:t>
            </a:fld>
            <a:endParaRPr lang="en-CA"/>
          </a:p>
        </p:txBody>
      </p:sp>
      <p:sp>
        <p:nvSpPr>
          <p:cNvPr id="10" name="Footer Placeholder 1">
            <a:extLst>
              <a:ext uri="{FF2B5EF4-FFF2-40B4-BE49-F238E27FC236}">
                <a16:creationId xmlns:a16="http://schemas.microsoft.com/office/drawing/2014/main" id="{E559DA89-76B5-9054-76DC-9B0EF620DAE1}"/>
              </a:ext>
            </a:extLst>
          </p:cNvPr>
          <p:cNvSpPr>
            <a:spLocks noGrp="1"/>
          </p:cNvSpPr>
          <p:nvPr>
            <p:ph type="ftr" sz="quarter" idx="3"/>
          </p:nvPr>
        </p:nvSpPr>
        <p:spPr>
          <a:xfrm>
            <a:off x="457200" y="6338648"/>
            <a:ext cx="10205050" cy="365125"/>
          </a:xfrm>
          <a:prstGeom prst="rect">
            <a:avLst/>
          </a:prstGeom>
        </p:spPr>
        <p:txBody>
          <a:bodyPr vert="horz" lIns="0" tIns="0" rIns="0" bIns="0" rtlCol="0" anchor="b"/>
          <a:lstStyle>
            <a:lvl1pPr algn="l">
              <a:defRPr sz="800">
                <a:solidFill>
                  <a:schemeClr val="tx2"/>
                </a:solidFill>
              </a:defRPr>
            </a:lvl1pPr>
          </a:lstStyle>
          <a:p>
            <a:endParaRPr lang="en-US"/>
          </a:p>
        </p:txBody>
      </p:sp>
      <p:sp>
        <p:nvSpPr>
          <p:cNvPr id="9" name="Date Placeholder 3">
            <a:extLst>
              <a:ext uri="{FF2B5EF4-FFF2-40B4-BE49-F238E27FC236}">
                <a16:creationId xmlns:a16="http://schemas.microsoft.com/office/drawing/2014/main" id="{A5D5D8A9-5B57-85AF-D948-FBBD3781294A}"/>
              </a:ext>
            </a:extLst>
          </p:cNvPr>
          <p:cNvSpPr>
            <a:spLocks noGrp="1"/>
          </p:cNvSpPr>
          <p:nvPr>
            <p:ph type="dt" sz="half" idx="2"/>
          </p:nvPr>
        </p:nvSpPr>
        <p:spPr>
          <a:xfrm>
            <a:off x="10766685" y="6338648"/>
            <a:ext cx="979228" cy="365125"/>
          </a:xfrm>
          <a:prstGeom prst="rect">
            <a:avLst/>
          </a:prstGeom>
        </p:spPr>
        <p:txBody>
          <a:bodyPr vert="horz" lIns="0" tIns="0" rIns="0" bIns="0" rtlCol="0" anchor="b" anchorCtr="0"/>
          <a:lstStyle>
            <a:lvl1pPr algn="r">
              <a:defRPr sz="800">
                <a:solidFill>
                  <a:schemeClr val="tx2"/>
                </a:solidFill>
              </a:defRPr>
            </a:lvl1pPr>
          </a:lstStyle>
          <a:p>
            <a:pPr algn="r" defTabSz="914400">
              <a:lnSpc>
                <a:spcPct val="90000"/>
              </a:lnSpc>
              <a:spcBef>
                <a:spcPts val="1000"/>
              </a:spcBef>
              <a:buFont typeface="Arial" panose="020B0604020202020204" pitchFamily="34" charset="0"/>
              <a:buNone/>
            </a:pPr>
            <a:r>
              <a:rPr lang="en-CA"/>
              <a:t>XXXXXX.XX</a:t>
            </a:r>
          </a:p>
        </p:txBody>
      </p:sp>
    </p:spTree>
    <p:extLst>
      <p:ext uri="{BB962C8B-B14F-4D97-AF65-F5344CB8AC3E}">
        <p14:creationId xmlns:p14="http://schemas.microsoft.com/office/powerpoint/2010/main" val="986094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Full Mist">
    <p:bg>
      <p:bgPr>
        <a:solidFill>
          <a:srgbClr val="F9F7F5"/>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E19D74-7250-396E-A9AF-2CB2584B9C6C}"/>
              </a:ext>
            </a:extLst>
          </p:cNvPr>
          <p:cNvSpPr>
            <a:spLocks noGrp="1"/>
          </p:cNvSpPr>
          <p:nvPr>
            <p:ph type="title"/>
          </p:nvPr>
        </p:nvSpPr>
        <p:spPr>
          <a:xfrm>
            <a:off x="457199" y="489534"/>
            <a:ext cx="11288713" cy="324000"/>
          </a:xfrm>
          <a:prstGeom prst="rect">
            <a:avLst/>
          </a:prstGeom>
        </p:spPr>
        <p:txBody>
          <a:bodyPr>
            <a:noAutofit/>
          </a:bodyPr>
          <a:lstStyle>
            <a:lvl1pPr>
              <a:lnSpc>
                <a:spcPct val="100000"/>
              </a:lnSpc>
              <a:defRPr/>
            </a:lvl1pPr>
          </a:lstStyle>
          <a:p>
            <a:r>
              <a:rPr lang="en-US"/>
              <a:t>Click to edit Master title style</a:t>
            </a:r>
            <a:endParaRPr lang="en-CA"/>
          </a:p>
        </p:txBody>
      </p:sp>
      <p:sp>
        <p:nvSpPr>
          <p:cNvPr id="6" name="Text Placeholder 7">
            <a:extLst>
              <a:ext uri="{FF2B5EF4-FFF2-40B4-BE49-F238E27FC236}">
                <a16:creationId xmlns:a16="http://schemas.microsoft.com/office/drawing/2014/main" id="{BB7DB75B-1D93-A19D-F37A-BC179E6E72A1}"/>
              </a:ext>
            </a:extLst>
          </p:cNvPr>
          <p:cNvSpPr>
            <a:spLocks noGrp="1"/>
          </p:cNvSpPr>
          <p:nvPr>
            <p:ph type="body" sz="quarter" idx="17"/>
          </p:nvPr>
        </p:nvSpPr>
        <p:spPr>
          <a:xfrm>
            <a:off x="457200" y="922638"/>
            <a:ext cx="11288713" cy="320040"/>
          </a:xfrm>
          <a:prstGeom prst="rect">
            <a:avLst/>
          </a:prstGeom>
        </p:spPr>
        <p:txBody>
          <a:bodyPr lIns="0">
            <a:noAutofit/>
          </a:bodyPr>
          <a:lstStyle>
            <a:lvl1pPr marL="0" indent="0">
              <a:lnSpc>
                <a:spcPct val="100000"/>
              </a:lnSpc>
              <a:buNone/>
              <a:defRPr sz="1600" b="0" i="0">
                <a:solidFill>
                  <a:schemeClr val="tx1"/>
                </a:solidFill>
                <a:latin typeface="+mn-lt"/>
              </a:defRPr>
            </a:lvl1pPr>
            <a:lvl2pPr marL="457199" indent="0">
              <a:buNone/>
              <a:defRPr sz="1600"/>
            </a:lvl2pPr>
          </a:lstStyle>
          <a:p>
            <a:pPr lvl="0"/>
            <a:r>
              <a:rPr lang="en-US"/>
              <a:t>Click to edit Master text styles</a:t>
            </a:r>
          </a:p>
          <a:p>
            <a:pPr lvl="1"/>
            <a:r>
              <a:rPr lang="en-US"/>
              <a:t>Second level</a:t>
            </a:r>
          </a:p>
        </p:txBody>
      </p:sp>
      <p:sp>
        <p:nvSpPr>
          <p:cNvPr id="25" name="Slide Number Placeholder 24">
            <a:extLst>
              <a:ext uri="{FF2B5EF4-FFF2-40B4-BE49-F238E27FC236}">
                <a16:creationId xmlns:a16="http://schemas.microsoft.com/office/drawing/2014/main" id="{3FB2DBB9-00EF-5F63-6CA8-562705CC5694}"/>
              </a:ext>
            </a:extLst>
          </p:cNvPr>
          <p:cNvSpPr>
            <a:spLocks noGrp="1"/>
          </p:cNvSpPr>
          <p:nvPr>
            <p:ph type="sldNum" sz="quarter" idx="16"/>
          </p:nvPr>
        </p:nvSpPr>
        <p:spPr/>
        <p:txBody>
          <a:bodyPr/>
          <a:lstStyle>
            <a:lvl1pPr>
              <a:lnSpc>
                <a:spcPct val="100000"/>
              </a:lnSpc>
              <a:defRPr>
                <a:solidFill>
                  <a:schemeClr val="tx2"/>
                </a:solidFill>
                <a:latin typeface="+mn-lt"/>
              </a:defRPr>
            </a:lvl1pPr>
          </a:lstStyle>
          <a:p>
            <a:pPr>
              <a:lnSpc>
                <a:spcPts val="795"/>
              </a:lnSpc>
            </a:pPr>
            <a:fld id="{05BFBC55-CFB3-E64F-8BCC-34A4E1FBD227}" type="slidenum">
              <a:rPr lang="en-CA" smtClean="0"/>
              <a:pPr>
                <a:lnSpc>
                  <a:spcPts val="795"/>
                </a:lnSpc>
              </a:pPr>
              <a:t>‹#›</a:t>
            </a:fld>
            <a:endParaRPr lang="en-CA"/>
          </a:p>
        </p:txBody>
      </p:sp>
      <p:sp>
        <p:nvSpPr>
          <p:cNvPr id="7" name="Footer Placeholder 1">
            <a:extLst>
              <a:ext uri="{FF2B5EF4-FFF2-40B4-BE49-F238E27FC236}">
                <a16:creationId xmlns:a16="http://schemas.microsoft.com/office/drawing/2014/main" id="{76E7E2CE-1766-BDAF-1365-C569013BC907}"/>
              </a:ext>
            </a:extLst>
          </p:cNvPr>
          <p:cNvSpPr>
            <a:spLocks noGrp="1"/>
          </p:cNvSpPr>
          <p:nvPr>
            <p:ph type="ftr" sz="quarter" idx="3"/>
          </p:nvPr>
        </p:nvSpPr>
        <p:spPr>
          <a:xfrm>
            <a:off x="457200" y="6338648"/>
            <a:ext cx="10205050" cy="365125"/>
          </a:xfrm>
          <a:prstGeom prst="rect">
            <a:avLst/>
          </a:prstGeom>
        </p:spPr>
        <p:txBody>
          <a:bodyPr vert="horz" lIns="0" tIns="0" rIns="0" bIns="0" rtlCol="0" anchor="b"/>
          <a:lstStyle>
            <a:lvl1pPr algn="l">
              <a:defRPr sz="800">
                <a:solidFill>
                  <a:schemeClr val="tx2"/>
                </a:solidFill>
              </a:defRPr>
            </a:lvl1pPr>
          </a:lstStyle>
          <a:p>
            <a:endParaRPr lang="en-US"/>
          </a:p>
        </p:txBody>
      </p:sp>
      <p:sp>
        <p:nvSpPr>
          <p:cNvPr id="5" name="Date Placeholder 3">
            <a:extLst>
              <a:ext uri="{FF2B5EF4-FFF2-40B4-BE49-F238E27FC236}">
                <a16:creationId xmlns:a16="http://schemas.microsoft.com/office/drawing/2014/main" id="{AE37B76B-A0A0-8A8D-46C0-B81C3182918E}"/>
              </a:ext>
            </a:extLst>
          </p:cNvPr>
          <p:cNvSpPr>
            <a:spLocks noGrp="1"/>
          </p:cNvSpPr>
          <p:nvPr>
            <p:ph type="dt" sz="half" idx="2"/>
          </p:nvPr>
        </p:nvSpPr>
        <p:spPr>
          <a:xfrm>
            <a:off x="10766685" y="6338648"/>
            <a:ext cx="979228" cy="365125"/>
          </a:xfrm>
          <a:prstGeom prst="rect">
            <a:avLst/>
          </a:prstGeom>
        </p:spPr>
        <p:txBody>
          <a:bodyPr vert="horz" lIns="0" tIns="0" rIns="0" bIns="0" rtlCol="0" anchor="b" anchorCtr="0"/>
          <a:lstStyle>
            <a:lvl1pPr algn="r">
              <a:defRPr sz="800">
                <a:solidFill>
                  <a:schemeClr val="tx2"/>
                </a:solidFill>
              </a:defRPr>
            </a:lvl1pPr>
          </a:lstStyle>
          <a:p>
            <a:pPr algn="r" defTabSz="914400">
              <a:lnSpc>
                <a:spcPct val="90000"/>
              </a:lnSpc>
              <a:spcBef>
                <a:spcPts val="1000"/>
              </a:spcBef>
              <a:buFont typeface="Arial" panose="020B0604020202020204" pitchFamily="34" charset="0"/>
              <a:buNone/>
            </a:pPr>
            <a:r>
              <a:rPr lang="en-CA"/>
              <a:t>XXXXXX.XX</a:t>
            </a:r>
          </a:p>
        </p:txBody>
      </p:sp>
    </p:spTree>
    <p:extLst>
      <p:ext uri="{BB962C8B-B14F-4D97-AF65-F5344CB8AC3E}">
        <p14:creationId xmlns:p14="http://schemas.microsoft.com/office/powerpoint/2010/main" val="2708500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Mis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95E89-FAB6-4C52-A007-895B0655669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a:off x="0" y="1"/>
            <a:ext cx="12192000" cy="1410333"/>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88" b="0" i="0">
              <a:latin typeface="Fidelity Sans 2" panose="020B0504050501040104" pitchFamily="34" charset="0"/>
            </a:endParaRPr>
          </a:p>
        </p:txBody>
      </p:sp>
      <p:sp>
        <p:nvSpPr>
          <p:cNvPr id="3" name="Title 2">
            <a:extLst>
              <a:ext uri="{FF2B5EF4-FFF2-40B4-BE49-F238E27FC236}">
                <a16:creationId xmlns:a16="http://schemas.microsoft.com/office/drawing/2014/main" id="{262C5282-900D-6B6A-6702-FC2A1B1BB77C}"/>
              </a:ext>
            </a:extLst>
          </p:cNvPr>
          <p:cNvSpPr>
            <a:spLocks noGrp="1"/>
          </p:cNvSpPr>
          <p:nvPr>
            <p:ph type="title"/>
          </p:nvPr>
        </p:nvSpPr>
        <p:spPr>
          <a:xfrm>
            <a:off x="457199" y="489534"/>
            <a:ext cx="11288713" cy="324000"/>
          </a:xfrm>
          <a:prstGeom prst="rect">
            <a:avLst/>
          </a:prstGeom>
        </p:spPr>
        <p:txBody>
          <a:bodyPr>
            <a:noAutofit/>
          </a:bodyPr>
          <a:lstStyle>
            <a:lvl1pPr>
              <a:lnSpc>
                <a:spcPct val="100000"/>
              </a:lnSpc>
              <a:defRPr/>
            </a:lvl1pPr>
          </a:lstStyle>
          <a:p>
            <a:r>
              <a:rPr lang="en-US"/>
              <a:t>Click to edit Master title style</a:t>
            </a:r>
            <a:endParaRPr lang="en-CA"/>
          </a:p>
        </p:txBody>
      </p:sp>
      <p:sp>
        <p:nvSpPr>
          <p:cNvPr id="2" name="Text Placeholder 7">
            <a:extLst>
              <a:ext uri="{FF2B5EF4-FFF2-40B4-BE49-F238E27FC236}">
                <a16:creationId xmlns:a16="http://schemas.microsoft.com/office/drawing/2014/main" id="{74E0A341-3C7F-6AFA-B16C-BD95C471761C}"/>
              </a:ext>
            </a:extLst>
          </p:cNvPr>
          <p:cNvSpPr>
            <a:spLocks noGrp="1"/>
          </p:cNvSpPr>
          <p:nvPr>
            <p:ph type="body" sz="quarter" idx="13"/>
          </p:nvPr>
        </p:nvSpPr>
        <p:spPr>
          <a:xfrm>
            <a:off x="457200" y="922638"/>
            <a:ext cx="11288713" cy="320040"/>
          </a:xfrm>
          <a:prstGeom prst="rect">
            <a:avLst/>
          </a:prstGeom>
        </p:spPr>
        <p:txBody>
          <a:bodyPr lIns="0">
            <a:noAutofit/>
          </a:bodyPr>
          <a:lstStyle>
            <a:lvl1pPr marL="0" indent="0">
              <a:lnSpc>
                <a:spcPct val="100000"/>
              </a:lnSpc>
              <a:buNone/>
              <a:defRPr sz="1600" b="0" i="0">
                <a:solidFill>
                  <a:schemeClr val="tx1"/>
                </a:solidFill>
                <a:latin typeface="+mn-lt"/>
              </a:defRPr>
            </a:lvl1pPr>
            <a:lvl2pPr marL="457199" indent="0">
              <a:buNone/>
              <a:defRPr sz="1600"/>
            </a:lvl2pPr>
          </a:lstStyle>
          <a:p>
            <a:pPr lvl="0"/>
            <a:r>
              <a:rPr lang="en-US"/>
              <a:t>Click to edit Master text styles</a:t>
            </a:r>
          </a:p>
          <a:p>
            <a:pPr lvl="1"/>
            <a:r>
              <a:rPr lang="en-US"/>
              <a:t>Second level</a:t>
            </a:r>
          </a:p>
        </p:txBody>
      </p:sp>
      <p:sp>
        <p:nvSpPr>
          <p:cNvPr id="24" name="Slide Number Placeholder 23">
            <a:extLst>
              <a:ext uri="{FF2B5EF4-FFF2-40B4-BE49-F238E27FC236}">
                <a16:creationId xmlns:a16="http://schemas.microsoft.com/office/drawing/2014/main" id="{B98DA015-9B92-B040-3691-FE56DE276B30}"/>
              </a:ext>
            </a:extLst>
          </p:cNvPr>
          <p:cNvSpPr>
            <a:spLocks noGrp="1"/>
          </p:cNvSpPr>
          <p:nvPr>
            <p:ph type="sldNum" sz="quarter" idx="16"/>
          </p:nvPr>
        </p:nvSpPr>
        <p:spPr/>
        <p:txBody>
          <a:bodyPr/>
          <a:lstStyle>
            <a:lvl1pPr>
              <a:lnSpc>
                <a:spcPct val="100000"/>
              </a:lnSpc>
              <a:defRPr>
                <a:solidFill>
                  <a:schemeClr val="tx2"/>
                </a:solidFill>
                <a:latin typeface="+mn-lt"/>
              </a:defRPr>
            </a:lvl1pPr>
          </a:lstStyle>
          <a:p>
            <a:pPr>
              <a:lnSpc>
                <a:spcPts val="795"/>
              </a:lnSpc>
            </a:pPr>
            <a:fld id="{05BFBC55-CFB3-E64F-8BCC-34A4E1FBD227}" type="slidenum">
              <a:rPr lang="en-CA" smtClean="0"/>
              <a:pPr>
                <a:lnSpc>
                  <a:spcPts val="795"/>
                </a:lnSpc>
              </a:pPr>
              <a:t>‹#›</a:t>
            </a:fld>
            <a:endParaRPr lang="en-CA"/>
          </a:p>
        </p:txBody>
      </p:sp>
      <p:sp>
        <p:nvSpPr>
          <p:cNvPr id="8" name="Footer Placeholder 1">
            <a:extLst>
              <a:ext uri="{FF2B5EF4-FFF2-40B4-BE49-F238E27FC236}">
                <a16:creationId xmlns:a16="http://schemas.microsoft.com/office/drawing/2014/main" id="{26E3E9C2-A7D6-49FD-9069-B9A4878CE7D0}"/>
              </a:ext>
            </a:extLst>
          </p:cNvPr>
          <p:cNvSpPr>
            <a:spLocks noGrp="1"/>
          </p:cNvSpPr>
          <p:nvPr>
            <p:ph type="ftr" sz="quarter" idx="3"/>
          </p:nvPr>
        </p:nvSpPr>
        <p:spPr>
          <a:xfrm>
            <a:off x="457200" y="6338648"/>
            <a:ext cx="10205050" cy="365125"/>
          </a:xfrm>
          <a:prstGeom prst="rect">
            <a:avLst/>
          </a:prstGeom>
        </p:spPr>
        <p:txBody>
          <a:bodyPr vert="horz" lIns="0" tIns="0" rIns="0" bIns="0" rtlCol="0" anchor="b"/>
          <a:lstStyle>
            <a:lvl1pPr algn="l">
              <a:defRPr sz="800">
                <a:solidFill>
                  <a:schemeClr val="tx2"/>
                </a:solidFill>
              </a:defRPr>
            </a:lvl1pPr>
          </a:lstStyle>
          <a:p>
            <a:endParaRPr lang="en-US"/>
          </a:p>
        </p:txBody>
      </p:sp>
      <p:sp>
        <p:nvSpPr>
          <p:cNvPr id="7" name="Date Placeholder 3">
            <a:extLst>
              <a:ext uri="{FF2B5EF4-FFF2-40B4-BE49-F238E27FC236}">
                <a16:creationId xmlns:a16="http://schemas.microsoft.com/office/drawing/2014/main" id="{AEC2D14C-83F5-E91F-CCDF-5089920BA663}"/>
              </a:ext>
            </a:extLst>
          </p:cNvPr>
          <p:cNvSpPr>
            <a:spLocks noGrp="1"/>
          </p:cNvSpPr>
          <p:nvPr>
            <p:ph type="dt" sz="half" idx="2"/>
          </p:nvPr>
        </p:nvSpPr>
        <p:spPr>
          <a:xfrm>
            <a:off x="10766685" y="6338648"/>
            <a:ext cx="979228" cy="365125"/>
          </a:xfrm>
          <a:prstGeom prst="rect">
            <a:avLst/>
          </a:prstGeom>
        </p:spPr>
        <p:txBody>
          <a:bodyPr vert="horz" lIns="0" tIns="0" rIns="0" bIns="0" rtlCol="0" anchor="b" anchorCtr="0"/>
          <a:lstStyle>
            <a:lvl1pPr algn="r">
              <a:defRPr sz="800">
                <a:solidFill>
                  <a:schemeClr val="tx2"/>
                </a:solidFill>
              </a:defRPr>
            </a:lvl1pPr>
          </a:lstStyle>
          <a:p>
            <a:pPr algn="r" defTabSz="914400">
              <a:lnSpc>
                <a:spcPct val="90000"/>
              </a:lnSpc>
              <a:spcBef>
                <a:spcPts val="1000"/>
              </a:spcBef>
              <a:buFont typeface="Arial" panose="020B0604020202020204" pitchFamily="34" charset="0"/>
              <a:buNone/>
            </a:pPr>
            <a:r>
              <a:rPr lang="en-CA"/>
              <a:t>XXXXXX.XX</a:t>
            </a:r>
          </a:p>
        </p:txBody>
      </p:sp>
    </p:spTree>
    <p:extLst>
      <p:ext uri="{BB962C8B-B14F-4D97-AF65-F5344CB8AC3E}">
        <p14:creationId xmlns:p14="http://schemas.microsoft.com/office/powerpoint/2010/main" val="4226918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ull Whit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B4059E-0822-6DB7-5E9B-458B1DBC7884}"/>
              </a:ext>
            </a:extLst>
          </p:cNvPr>
          <p:cNvSpPr>
            <a:spLocks noGrp="1"/>
          </p:cNvSpPr>
          <p:nvPr>
            <p:ph type="title"/>
          </p:nvPr>
        </p:nvSpPr>
        <p:spPr>
          <a:xfrm>
            <a:off x="457200" y="489534"/>
            <a:ext cx="11288712" cy="324000"/>
          </a:xfrm>
          <a:prstGeom prst="rect">
            <a:avLst/>
          </a:prstGeom>
        </p:spPr>
        <p:txBody>
          <a:bodyPr>
            <a:noAutofit/>
          </a:bodyPr>
          <a:lstStyle>
            <a:lvl1pPr>
              <a:lnSpc>
                <a:spcPct val="100000"/>
              </a:lnSpc>
              <a:defRPr/>
            </a:lvl1pPr>
          </a:lstStyle>
          <a:p>
            <a:r>
              <a:rPr lang="en-US"/>
              <a:t>Click to edit Master title style</a:t>
            </a:r>
            <a:endParaRPr lang="en-CA"/>
          </a:p>
        </p:txBody>
      </p:sp>
      <p:sp>
        <p:nvSpPr>
          <p:cNvPr id="2" name="Text Placeholder 7">
            <a:extLst>
              <a:ext uri="{FF2B5EF4-FFF2-40B4-BE49-F238E27FC236}">
                <a16:creationId xmlns:a16="http://schemas.microsoft.com/office/drawing/2014/main" id="{89B8FBEF-C2E8-07B0-FC3A-C04B3675C506}"/>
              </a:ext>
            </a:extLst>
          </p:cNvPr>
          <p:cNvSpPr>
            <a:spLocks noGrp="1"/>
          </p:cNvSpPr>
          <p:nvPr>
            <p:ph type="body" sz="quarter" idx="17"/>
          </p:nvPr>
        </p:nvSpPr>
        <p:spPr>
          <a:xfrm>
            <a:off x="457201" y="922638"/>
            <a:ext cx="11288712" cy="320040"/>
          </a:xfrm>
          <a:prstGeom prst="rect">
            <a:avLst/>
          </a:prstGeom>
        </p:spPr>
        <p:txBody>
          <a:bodyPr lIns="0">
            <a:noAutofit/>
          </a:bodyPr>
          <a:lstStyle>
            <a:lvl1pPr marL="0" indent="0">
              <a:lnSpc>
                <a:spcPct val="100000"/>
              </a:lnSpc>
              <a:buNone/>
              <a:defRPr sz="1600" b="0" i="0">
                <a:solidFill>
                  <a:schemeClr val="tx1"/>
                </a:solidFill>
                <a:latin typeface="+mn-lt"/>
              </a:defRPr>
            </a:lvl1pPr>
            <a:lvl2pPr marL="457199" indent="0">
              <a:buNone/>
              <a:defRPr sz="1600"/>
            </a:lvl2pPr>
          </a:lstStyle>
          <a:p>
            <a:pPr lvl="0"/>
            <a:r>
              <a:rPr lang="en-US"/>
              <a:t>Click to edit Master text styles</a:t>
            </a:r>
          </a:p>
          <a:p>
            <a:pPr lvl="1"/>
            <a:r>
              <a:rPr lang="en-US"/>
              <a:t>Second level</a:t>
            </a:r>
          </a:p>
        </p:txBody>
      </p:sp>
      <p:sp>
        <p:nvSpPr>
          <p:cNvPr id="24" name="Slide Number Placeholder 23">
            <a:extLst>
              <a:ext uri="{FF2B5EF4-FFF2-40B4-BE49-F238E27FC236}">
                <a16:creationId xmlns:a16="http://schemas.microsoft.com/office/drawing/2014/main" id="{0930A36B-FF8D-7788-3916-F8DF5C80D02F}"/>
              </a:ext>
            </a:extLst>
          </p:cNvPr>
          <p:cNvSpPr>
            <a:spLocks noGrp="1"/>
          </p:cNvSpPr>
          <p:nvPr>
            <p:ph type="sldNum" sz="quarter" idx="16"/>
          </p:nvPr>
        </p:nvSpPr>
        <p:spPr/>
        <p:txBody>
          <a:bodyPr/>
          <a:lstStyle>
            <a:lvl1pPr>
              <a:lnSpc>
                <a:spcPct val="100000"/>
              </a:lnSpc>
              <a:defRPr>
                <a:solidFill>
                  <a:schemeClr val="tx2"/>
                </a:solidFill>
                <a:latin typeface="+mn-lt"/>
              </a:defRPr>
            </a:lvl1pPr>
          </a:lstStyle>
          <a:p>
            <a:pPr>
              <a:lnSpc>
                <a:spcPts val="795"/>
              </a:lnSpc>
            </a:pPr>
            <a:fld id="{05BFBC55-CFB3-E64F-8BCC-34A4E1FBD227}" type="slidenum">
              <a:rPr lang="en-CA" smtClean="0"/>
              <a:pPr>
                <a:lnSpc>
                  <a:spcPts val="795"/>
                </a:lnSpc>
              </a:pPr>
              <a:t>‹#›</a:t>
            </a:fld>
            <a:endParaRPr lang="en-CA"/>
          </a:p>
        </p:txBody>
      </p:sp>
      <p:sp>
        <p:nvSpPr>
          <p:cNvPr id="7" name="Footer Placeholder 1">
            <a:extLst>
              <a:ext uri="{FF2B5EF4-FFF2-40B4-BE49-F238E27FC236}">
                <a16:creationId xmlns:a16="http://schemas.microsoft.com/office/drawing/2014/main" id="{8CDC4CCD-367F-52C2-D001-C58330B06303}"/>
              </a:ext>
            </a:extLst>
          </p:cNvPr>
          <p:cNvSpPr>
            <a:spLocks noGrp="1"/>
          </p:cNvSpPr>
          <p:nvPr>
            <p:ph type="ftr" sz="quarter" idx="3"/>
          </p:nvPr>
        </p:nvSpPr>
        <p:spPr>
          <a:xfrm>
            <a:off x="457200" y="6338648"/>
            <a:ext cx="10205050" cy="365125"/>
          </a:xfrm>
          <a:prstGeom prst="rect">
            <a:avLst/>
          </a:prstGeom>
        </p:spPr>
        <p:txBody>
          <a:bodyPr vert="horz" lIns="0" tIns="0" rIns="0" bIns="0" rtlCol="0" anchor="b"/>
          <a:lstStyle>
            <a:lvl1pPr algn="l">
              <a:defRPr sz="800">
                <a:solidFill>
                  <a:schemeClr val="tx2"/>
                </a:solidFill>
              </a:defRPr>
            </a:lvl1pPr>
          </a:lstStyle>
          <a:p>
            <a:endParaRPr lang="en-US"/>
          </a:p>
        </p:txBody>
      </p:sp>
      <p:sp>
        <p:nvSpPr>
          <p:cNvPr id="6" name="Date Placeholder 3">
            <a:extLst>
              <a:ext uri="{FF2B5EF4-FFF2-40B4-BE49-F238E27FC236}">
                <a16:creationId xmlns:a16="http://schemas.microsoft.com/office/drawing/2014/main" id="{213C6081-B0C2-4FEC-2848-2C1E1D69F26B}"/>
              </a:ext>
            </a:extLst>
          </p:cNvPr>
          <p:cNvSpPr>
            <a:spLocks noGrp="1"/>
          </p:cNvSpPr>
          <p:nvPr>
            <p:ph type="dt" sz="half" idx="2"/>
          </p:nvPr>
        </p:nvSpPr>
        <p:spPr>
          <a:xfrm>
            <a:off x="10766685" y="6338648"/>
            <a:ext cx="979228" cy="365125"/>
          </a:xfrm>
          <a:prstGeom prst="rect">
            <a:avLst/>
          </a:prstGeom>
        </p:spPr>
        <p:txBody>
          <a:bodyPr vert="horz" lIns="0" tIns="0" rIns="0" bIns="0" rtlCol="0" anchor="b" anchorCtr="0"/>
          <a:lstStyle>
            <a:lvl1pPr algn="r">
              <a:defRPr sz="800">
                <a:solidFill>
                  <a:schemeClr val="tx2"/>
                </a:solidFill>
              </a:defRPr>
            </a:lvl1pPr>
          </a:lstStyle>
          <a:p>
            <a:pPr algn="r" defTabSz="914400">
              <a:lnSpc>
                <a:spcPct val="90000"/>
              </a:lnSpc>
              <a:spcBef>
                <a:spcPts val="1000"/>
              </a:spcBef>
              <a:buFont typeface="Arial" panose="020B0604020202020204" pitchFamily="34" charset="0"/>
              <a:buNone/>
            </a:pPr>
            <a:r>
              <a:rPr lang="en-CA"/>
              <a:t>XXXXXX.XX</a:t>
            </a:r>
          </a:p>
        </p:txBody>
      </p:sp>
    </p:spTree>
    <p:extLst>
      <p:ext uri="{BB962C8B-B14F-4D97-AF65-F5344CB8AC3E}">
        <p14:creationId xmlns:p14="http://schemas.microsoft.com/office/powerpoint/2010/main" val="2496957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A478064F-8B80-46A3-A3AE-3FF4ACB562A4}"/>
              </a:ext>
            </a:extLst>
          </p:cNvPr>
          <p:cNvSpPr>
            <a:spLocks noGrp="1"/>
          </p:cNvSpPr>
          <p:nvPr>
            <p:ph type="title"/>
          </p:nvPr>
        </p:nvSpPr>
        <p:spPr>
          <a:xfrm>
            <a:off x="457199" y="485764"/>
            <a:ext cx="11192005" cy="365126"/>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457200" y="1518997"/>
            <a:ext cx="11288713" cy="4659257"/>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1" y="6476477"/>
            <a:ext cx="334800" cy="227296"/>
          </a:xfrm>
          <a:prstGeom prst="rect">
            <a:avLst/>
          </a:prstGeom>
        </p:spPr>
        <p:txBody>
          <a:bodyPr vert="horz" lIns="0" tIns="0" rIns="0" bIns="0" rtlCol="0" anchor="b" anchorCtr="0"/>
          <a:lstStyle>
            <a:lvl1pPr algn="r">
              <a:lnSpc>
                <a:spcPct val="100000"/>
              </a:lnSpc>
              <a:defRPr lang="en-US" sz="800" b="0" i="0" smtClean="0">
                <a:solidFill>
                  <a:schemeClr val="tx2"/>
                </a:solidFill>
                <a:latin typeface="+mn-lt"/>
              </a:defRPr>
            </a:lvl1pPr>
          </a:lstStyle>
          <a:p>
            <a:pPr>
              <a:lnSpc>
                <a:spcPts val="795"/>
              </a:lnSpc>
            </a:pPr>
            <a:fld id="{05BFBC55-CFB3-E64F-8BCC-34A4E1FBD227}" type="slidenum">
              <a:rPr lang="en-CA" smtClean="0"/>
              <a:pPr>
                <a:lnSpc>
                  <a:spcPts val="795"/>
                </a:lnSpc>
              </a:pPr>
              <a:t>‹#›</a:t>
            </a:fld>
            <a:endParaRPr lang="en-CA"/>
          </a:p>
        </p:txBody>
      </p:sp>
      <p:sp>
        <p:nvSpPr>
          <p:cNvPr id="2" name="Footer Placeholder 1">
            <a:extLst>
              <a:ext uri="{FF2B5EF4-FFF2-40B4-BE49-F238E27FC236}">
                <a16:creationId xmlns:a16="http://schemas.microsoft.com/office/drawing/2014/main" id="{C9FA4389-233B-FD0B-AD4B-5DC5FBE7848A}"/>
              </a:ext>
            </a:extLst>
          </p:cNvPr>
          <p:cNvSpPr>
            <a:spLocks noGrp="1"/>
          </p:cNvSpPr>
          <p:nvPr>
            <p:ph type="ftr" sz="quarter" idx="3"/>
          </p:nvPr>
        </p:nvSpPr>
        <p:spPr>
          <a:xfrm>
            <a:off x="457200" y="6334490"/>
            <a:ext cx="10205050" cy="369284"/>
          </a:xfrm>
          <a:prstGeom prst="rect">
            <a:avLst/>
          </a:prstGeom>
        </p:spPr>
        <p:txBody>
          <a:bodyPr vert="horz" lIns="0" tIns="0" rIns="0" bIns="0" rtlCol="0" anchor="b"/>
          <a:lstStyle>
            <a:lvl1pPr algn="l">
              <a:defRPr sz="800">
                <a:solidFill>
                  <a:schemeClr val="tx2"/>
                </a:solidFill>
              </a:defRPr>
            </a:lvl1pPr>
          </a:lstStyle>
          <a:p>
            <a:endParaRPr lang="en-US"/>
          </a:p>
        </p:txBody>
      </p:sp>
      <p:sp>
        <p:nvSpPr>
          <p:cNvPr id="4" name="Date Placeholder 3">
            <a:extLst>
              <a:ext uri="{FF2B5EF4-FFF2-40B4-BE49-F238E27FC236}">
                <a16:creationId xmlns:a16="http://schemas.microsoft.com/office/drawing/2014/main" id="{4BFFFDDF-D7D5-895F-D76A-755B532BC451}"/>
              </a:ext>
            </a:extLst>
          </p:cNvPr>
          <p:cNvSpPr>
            <a:spLocks noGrp="1"/>
          </p:cNvSpPr>
          <p:nvPr>
            <p:ph type="dt" sz="half" idx="2"/>
          </p:nvPr>
        </p:nvSpPr>
        <p:spPr>
          <a:xfrm>
            <a:off x="10766685" y="6334489"/>
            <a:ext cx="979228" cy="369284"/>
          </a:xfrm>
          <a:prstGeom prst="rect">
            <a:avLst/>
          </a:prstGeom>
        </p:spPr>
        <p:txBody>
          <a:bodyPr vert="horz" lIns="0" tIns="0" rIns="0" bIns="0" rtlCol="0" anchor="b" anchorCtr="0"/>
          <a:lstStyle>
            <a:lvl1pPr algn="r">
              <a:defRPr sz="800">
                <a:solidFill>
                  <a:schemeClr val="tx2"/>
                </a:solidFill>
              </a:defRPr>
            </a:lvl1pPr>
          </a:lstStyle>
          <a:p>
            <a:pPr algn="r" defTabSz="914400">
              <a:lnSpc>
                <a:spcPct val="90000"/>
              </a:lnSpc>
              <a:spcBef>
                <a:spcPts val="1000"/>
              </a:spcBef>
              <a:buFont typeface="Arial" panose="020B0604020202020204" pitchFamily="34" charset="0"/>
              <a:buNone/>
            </a:pPr>
            <a:r>
              <a:rPr lang="en-CA"/>
              <a:t>XXXXXX.XX</a:t>
            </a:r>
          </a:p>
        </p:txBody>
      </p:sp>
    </p:spTree>
    <p:extLst>
      <p:ext uri="{BB962C8B-B14F-4D97-AF65-F5344CB8AC3E}">
        <p14:creationId xmlns:p14="http://schemas.microsoft.com/office/powerpoint/2010/main" val="278609356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txStyles>
    <p:titleStyle>
      <a:lvl1pPr algn="l" defTabSz="914400" rtl="0" eaLnBrk="1" latinLnBrk="0" hangingPunct="1">
        <a:lnSpc>
          <a:spcPct val="100000"/>
        </a:lnSpc>
        <a:spcBef>
          <a:spcPct val="0"/>
        </a:spcBef>
        <a:buNone/>
        <a:defRPr lang="en-US" sz="2800" b="0" i="0" kern="1200" dirty="0">
          <a:solidFill>
            <a:schemeClr val="accent1"/>
          </a:solidFill>
          <a:latin typeface="+mj-lt"/>
          <a:ea typeface="Roboto Slab Light" pitchFamily="2" charset="0"/>
          <a:cs typeface="Calibri" panose="020F050202020403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1600" b="0" i="0" kern="1200">
          <a:solidFill>
            <a:schemeClr val="tx1"/>
          </a:solidFill>
          <a:latin typeface="+mn-lt"/>
          <a:ea typeface="+mn-ea"/>
          <a:cs typeface="+mn-cs"/>
        </a:defRPr>
      </a:lvl1pPr>
      <a:lvl2pPr marL="457199" indent="0" algn="l"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mn-lt"/>
          <a:ea typeface="+mn-ea"/>
          <a:cs typeface="+mn-cs"/>
        </a:defRPr>
      </a:lvl2pPr>
      <a:lvl3pPr marL="914398"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mn-lt"/>
          <a:ea typeface="+mn-ea"/>
          <a:cs typeface="+mn-cs"/>
        </a:defRPr>
      </a:lvl3pPr>
      <a:lvl4pPr marL="1371599"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mn-lt"/>
          <a:ea typeface="+mn-ea"/>
          <a:cs typeface="+mn-cs"/>
        </a:defRPr>
      </a:lvl4pPr>
      <a:lvl5pPr marL="1828798" indent="0" algn="l" defTabSz="914400" rtl="0" eaLnBrk="1" latinLnBrk="0" hangingPunct="1">
        <a:lnSpc>
          <a:spcPct val="90000"/>
        </a:lnSpc>
        <a:spcBef>
          <a:spcPts val="500"/>
        </a:spcBef>
        <a:buFont typeface="Arial" panose="020B0604020202020204" pitchFamily="34" charset="0"/>
        <a:buNone/>
        <a:defRPr sz="1400" b="0" i="0" kern="1200">
          <a:solidFill>
            <a:schemeClr val="tx1"/>
          </a:solidFill>
          <a:latin typeface="+mn-lt"/>
          <a:ea typeface="+mn-ea"/>
          <a:cs typeface="+mn-cs"/>
        </a:defRPr>
      </a:lvl5pPr>
      <a:lvl6pPr marL="2514597"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96"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97"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96"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199"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599" algn="l" defTabSz="914400" rtl="0" eaLnBrk="1" latinLnBrk="0" hangingPunct="1">
        <a:defRPr sz="1800" kern="1200">
          <a:solidFill>
            <a:schemeClr val="tx1"/>
          </a:solidFill>
          <a:latin typeface="+mn-lt"/>
          <a:ea typeface="+mn-ea"/>
          <a:cs typeface="+mn-cs"/>
        </a:defRPr>
      </a:lvl4pPr>
      <a:lvl5pPr marL="1828798" algn="l" defTabSz="914400" rtl="0" eaLnBrk="1" latinLnBrk="0" hangingPunct="1">
        <a:defRPr sz="1800" kern="1200">
          <a:solidFill>
            <a:schemeClr val="tx1"/>
          </a:solidFill>
          <a:latin typeface="+mn-lt"/>
          <a:ea typeface="+mn-ea"/>
          <a:cs typeface="+mn-cs"/>
        </a:defRPr>
      </a:lvl5pPr>
      <a:lvl6pPr marL="2285998" algn="l" defTabSz="914400" rtl="0" eaLnBrk="1" latinLnBrk="0" hangingPunct="1">
        <a:defRPr sz="1800" kern="1200">
          <a:solidFill>
            <a:schemeClr val="tx1"/>
          </a:solidFill>
          <a:latin typeface="+mn-lt"/>
          <a:ea typeface="+mn-ea"/>
          <a:cs typeface="+mn-cs"/>
        </a:defRPr>
      </a:lvl6pPr>
      <a:lvl7pPr marL="2743198" algn="l" defTabSz="914400" rtl="0" eaLnBrk="1" latinLnBrk="0" hangingPunct="1">
        <a:defRPr sz="1800" kern="1200">
          <a:solidFill>
            <a:schemeClr val="tx1"/>
          </a:solidFill>
          <a:latin typeface="+mn-lt"/>
          <a:ea typeface="+mn-ea"/>
          <a:cs typeface="+mn-cs"/>
        </a:defRPr>
      </a:lvl7pPr>
      <a:lvl8pPr marL="3200396" algn="l" defTabSz="914400" rtl="0" eaLnBrk="1" latinLnBrk="0" hangingPunct="1">
        <a:defRPr sz="1800" kern="1200">
          <a:solidFill>
            <a:schemeClr val="tx1"/>
          </a:solidFill>
          <a:latin typeface="+mn-lt"/>
          <a:ea typeface="+mn-ea"/>
          <a:cs typeface="+mn-cs"/>
        </a:defRPr>
      </a:lvl8pPr>
      <a:lvl9pPr marL="3657595"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958">
          <p15:clr>
            <a:srgbClr val="F26B43"/>
          </p15:clr>
        </p15:guide>
        <p15:guide id="2" orient="horz" pos="4224">
          <p15:clr>
            <a:srgbClr val="F26B43"/>
          </p15:clr>
        </p15:guide>
        <p15:guide id="3" pos="1999">
          <p15:clr>
            <a:srgbClr val="F26B43"/>
          </p15:clr>
        </p15:guide>
        <p15:guide id="4" pos="3883">
          <p15:clr>
            <a:srgbClr val="F26B43"/>
          </p15:clr>
        </p15:guide>
        <p15:guide id="5" pos="283">
          <p15:clr>
            <a:srgbClr val="F26B43"/>
          </p15:clr>
        </p15:guide>
        <p15:guide id="6" pos="7399">
          <p15:clr>
            <a:srgbClr val="F26B43"/>
          </p15:clr>
        </p15:guide>
        <p15:guide id="7" pos="2083">
          <p15:clr>
            <a:srgbClr val="F26B43"/>
          </p15:clr>
        </p15:guide>
        <p15:guide id="8" pos="3799">
          <p15:clr>
            <a:srgbClr val="F26B43"/>
          </p15:clr>
        </p15:guide>
        <p15:guide id="9" pos="5599">
          <p15:clr>
            <a:srgbClr val="F26B43"/>
          </p15:clr>
        </p15:guide>
        <p15:guide id="10" pos="568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FA119-12AE-AD27-8554-801B2BE49F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BDCDF6-203D-524D-761B-A728E7D618E1}"/>
              </a:ext>
            </a:extLst>
          </p:cNvPr>
          <p:cNvSpPr>
            <a:spLocks noGrp="1"/>
          </p:cNvSpPr>
          <p:nvPr>
            <p:ph type="title"/>
          </p:nvPr>
        </p:nvSpPr>
        <p:spPr>
          <a:xfrm>
            <a:off x="457189" y="116650"/>
            <a:ext cx="11288713" cy="276999"/>
          </a:xfrm>
        </p:spPr>
        <p:txBody>
          <a:bodyPr>
            <a:noAutofit/>
          </a:bodyPr>
          <a:lstStyle/>
          <a:p>
            <a:r>
              <a:rPr lang="en-US" sz="1840" dirty="0"/>
              <a:t>Fidelity® Personalized Planning &amp; Advice Centrally deployed campaigns for participants</a:t>
            </a:r>
          </a:p>
        </p:txBody>
      </p:sp>
      <p:sp>
        <p:nvSpPr>
          <p:cNvPr id="5" name="Footer Placeholder 4">
            <a:extLst>
              <a:ext uri="{FF2B5EF4-FFF2-40B4-BE49-F238E27FC236}">
                <a16:creationId xmlns:a16="http://schemas.microsoft.com/office/drawing/2014/main" id="{1CF2291E-2121-5DEF-C6C8-D8B02ED2A339}"/>
              </a:ext>
            </a:extLst>
          </p:cNvPr>
          <p:cNvSpPr>
            <a:spLocks noGrp="1"/>
          </p:cNvSpPr>
          <p:nvPr>
            <p:ph type="ftr" sz="quarter" idx="3"/>
          </p:nvPr>
        </p:nvSpPr>
        <p:spPr>
          <a:xfrm>
            <a:off x="361295" y="5780652"/>
            <a:ext cx="11085674" cy="1026707"/>
          </a:xfrm>
        </p:spPr>
        <p:txBody>
          <a:bodyPr/>
          <a:lstStyle/>
          <a:p>
            <a:r>
              <a:rPr lang="en-US" dirty="0">
                <a:solidFill>
                  <a:schemeClr val="tx1"/>
                </a:solidFill>
              </a:rPr>
              <a:t>For plan sponsor use only. </a:t>
            </a:r>
          </a:p>
          <a:p>
            <a:endParaRPr lang="en-US" dirty="0">
              <a:solidFill>
                <a:schemeClr val="tx1"/>
              </a:solidFill>
            </a:endParaRPr>
          </a:p>
          <a:p>
            <a:r>
              <a:rPr lang="en-US" dirty="0">
                <a:solidFill>
                  <a:schemeClr val="tx1"/>
                </a:solidFill>
              </a:rPr>
              <a:t>Fidelity Brokerage Services LLC, Member NYSE, SIPC, 900 Salem Street, Smithfield, RI 02917 </a:t>
            </a:r>
          </a:p>
          <a:p>
            <a:endParaRPr lang="en-US" dirty="0">
              <a:solidFill>
                <a:schemeClr val="tx1"/>
              </a:solidFill>
            </a:endParaRPr>
          </a:p>
          <a:p>
            <a:r>
              <a:rPr lang="en-US" dirty="0">
                <a:solidFill>
                  <a:schemeClr val="tx1"/>
                </a:solidFill>
              </a:rPr>
              <a:t>Fidelity® Personalized Planning &amp; Advice at Work is a service of Strategic Advisers LLC, a registered investment adviser and a Fidelity Investments company, and may be referred to as "Fidelity," "we," or "our" within. For more information, refer to the Terms and Conditions of the Program. When used herein, Fidelity Personalized Planning &amp; Advice refers exclusively to Fidelity Personalized Planning &amp; Advice at Work. </a:t>
            </a:r>
            <a:r>
              <a:rPr lang="en-US" b="1" dirty="0">
                <a:solidFill>
                  <a:schemeClr val="tx1"/>
                </a:solidFill>
              </a:rPr>
              <a:t>This service provides advisory services for a fee.</a:t>
            </a:r>
          </a:p>
          <a:p>
            <a:endParaRPr lang="en-US" sz="400" b="1" dirty="0">
              <a:solidFill>
                <a:schemeClr val="tx1"/>
              </a:solidFill>
            </a:endParaRPr>
          </a:p>
          <a:p>
            <a:r>
              <a:rPr lang="en-US" dirty="0">
                <a:solidFill>
                  <a:schemeClr val="tx1"/>
                </a:solidFill>
              </a:rPr>
              <a:t>© 2026 FMR LLC. All rights reserved.</a:t>
            </a:r>
          </a:p>
        </p:txBody>
      </p:sp>
      <p:sp>
        <p:nvSpPr>
          <p:cNvPr id="6" name="Date Placeholder 5">
            <a:extLst>
              <a:ext uri="{FF2B5EF4-FFF2-40B4-BE49-F238E27FC236}">
                <a16:creationId xmlns:a16="http://schemas.microsoft.com/office/drawing/2014/main" id="{B493AB75-3BE5-B141-E4F1-700E6A342CEE}"/>
              </a:ext>
            </a:extLst>
          </p:cNvPr>
          <p:cNvSpPr>
            <a:spLocks noGrp="1"/>
          </p:cNvSpPr>
          <p:nvPr>
            <p:ph type="dt" sz="half" idx="2"/>
          </p:nvPr>
        </p:nvSpPr>
        <p:spPr>
          <a:xfrm>
            <a:off x="11023229" y="6376225"/>
            <a:ext cx="979228" cy="365125"/>
          </a:xfrm>
        </p:spPr>
        <p:txBody>
          <a:bodyPr/>
          <a:lstStyle/>
          <a:p>
            <a:r>
              <a:rPr lang="en-US" dirty="0"/>
              <a:t>1220731.4.1</a:t>
            </a:r>
          </a:p>
        </p:txBody>
      </p:sp>
      <p:graphicFrame>
        <p:nvGraphicFramePr>
          <p:cNvPr id="7" name="Table 6">
            <a:extLst>
              <a:ext uri="{FF2B5EF4-FFF2-40B4-BE49-F238E27FC236}">
                <a16:creationId xmlns:a16="http://schemas.microsoft.com/office/drawing/2014/main" id="{70882284-77D8-4BB3-32BC-A0EF8BE45C26}"/>
              </a:ext>
            </a:extLst>
          </p:cNvPr>
          <p:cNvGraphicFramePr>
            <a:graphicFrameLocks noGrp="1"/>
          </p:cNvGraphicFramePr>
          <p:nvPr>
            <p:extLst>
              <p:ext uri="{D42A27DB-BD31-4B8C-83A1-F6EECF244321}">
                <p14:modId xmlns:p14="http://schemas.microsoft.com/office/powerpoint/2010/main" val="857776460"/>
              </p:ext>
            </p:extLst>
          </p:nvPr>
        </p:nvGraphicFramePr>
        <p:xfrm>
          <a:off x="0" y="405354"/>
          <a:ext cx="12191990" cy="5493760"/>
        </p:xfrm>
        <a:graphic>
          <a:graphicData uri="http://schemas.openxmlformats.org/drawingml/2006/table">
            <a:tbl>
              <a:tblPr firstRow="1" bandRow="1">
                <a:tableStyleId>{5C22544A-7EE6-4342-B048-85BDC9FD1C3A}</a:tableStyleId>
              </a:tblPr>
              <a:tblGrid>
                <a:gridCol w="1219199">
                  <a:extLst>
                    <a:ext uri="{9D8B030D-6E8A-4147-A177-3AD203B41FA5}">
                      <a16:colId xmlns:a16="http://schemas.microsoft.com/office/drawing/2014/main" val="3993415917"/>
                    </a:ext>
                  </a:extLst>
                </a:gridCol>
                <a:gridCol w="1219199">
                  <a:extLst>
                    <a:ext uri="{9D8B030D-6E8A-4147-A177-3AD203B41FA5}">
                      <a16:colId xmlns:a16="http://schemas.microsoft.com/office/drawing/2014/main" val="2136759899"/>
                    </a:ext>
                  </a:extLst>
                </a:gridCol>
                <a:gridCol w="1219199">
                  <a:extLst>
                    <a:ext uri="{9D8B030D-6E8A-4147-A177-3AD203B41FA5}">
                      <a16:colId xmlns:a16="http://schemas.microsoft.com/office/drawing/2014/main" val="163182902"/>
                    </a:ext>
                  </a:extLst>
                </a:gridCol>
                <a:gridCol w="1219199">
                  <a:extLst>
                    <a:ext uri="{9D8B030D-6E8A-4147-A177-3AD203B41FA5}">
                      <a16:colId xmlns:a16="http://schemas.microsoft.com/office/drawing/2014/main" val="2321539587"/>
                    </a:ext>
                  </a:extLst>
                </a:gridCol>
                <a:gridCol w="1219199">
                  <a:extLst>
                    <a:ext uri="{9D8B030D-6E8A-4147-A177-3AD203B41FA5}">
                      <a16:colId xmlns:a16="http://schemas.microsoft.com/office/drawing/2014/main" val="462564283"/>
                    </a:ext>
                  </a:extLst>
                </a:gridCol>
                <a:gridCol w="1219199">
                  <a:extLst>
                    <a:ext uri="{9D8B030D-6E8A-4147-A177-3AD203B41FA5}">
                      <a16:colId xmlns:a16="http://schemas.microsoft.com/office/drawing/2014/main" val="794727815"/>
                    </a:ext>
                  </a:extLst>
                </a:gridCol>
                <a:gridCol w="1219199">
                  <a:extLst>
                    <a:ext uri="{9D8B030D-6E8A-4147-A177-3AD203B41FA5}">
                      <a16:colId xmlns:a16="http://schemas.microsoft.com/office/drawing/2014/main" val="58992740"/>
                    </a:ext>
                  </a:extLst>
                </a:gridCol>
                <a:gridCol w="1219199">
                  <a:extLst>
                    <a:ext uri="{9D8B030D-6E8A-4147-A177-3AD203B41FA5}">
                      <a16:colId xmlns:a16="http://schemas.microsoft.com/office/drawing/2014/main" val="3103286198"/>
                    </a:ext>
                  </a:extLst>
                </a:gridCol>
                <a:gridCol w="1219199">
                  <a:extLst>
                    <a:ext uri="{9D8B030D-6E8A-4147-A177-3AD203B41FA5}">
                      <a16:colId xmlns:a16="http://schemas.microsoft.com/office/drawing/2014/main" val="2692237565"/>
                    </a:ext>
                  </a:extLst>
                </a:gridCol>
                <a:gridCol w="1219199">
                  <a:extLst>
                    <a:ext uri="{9D8B030D-6E8A-4147-A177-3AD203B41FA5}">
                      <a16:colId xmlns:a16="http://schemas.microsoft.com/office/drawing/2014/main" val="788401666"/>
                    </a:ext>
                  </a:extLst>
                </a:gridCol>
              </a:tblGrid>
              <a:tr h="243404">
                <a:tc gridSpan="3">
                  <a:txBody>
                    <a:bodyPr/>
                    <a:lstStyle/>
                    <a:p>
                      <a:pPr algn="ctr"/>
                      <a:r>
                        <a:rPr lang="en-US" sz="1200" b="1" spc="100" baseline="0">
                          <a:solidFill>
                            <a:schemeClr val="accent1"/>
                          </a:solidFill>
                        </a:rPr>
                        <a:t>ELIGIBLE</a:t>
                      </a:r>
                    </a:p>
                  </a:txBody>
                  <a:tcPr marL="45720" marR="4572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200" b="1">
                        <a:solidFill>
                          <a:schemeClr val="bg1"/>
                        </a:solidFill>
                      </a:endParaRPr>
                    </a:p>
                  </a:txBody>
                  <a:tcPr marL="45720" marR="45720" anchor="ctr">
                    <a:lnL w="12700" cap="flat" cmpd="sng" algn="ctr">
                      <a:solidFill>
                        <a:schemeClr val="accent2"/>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accent2"/>
                    </a:solidFill>
                  </a:tcPr>
                </a:tc>
                <a:tc hMerge="1">
                  <a:txBody>
                    <a:bodyPr/>
                    <a:lstStyle/>
                    <a:p>
                      <a:endParaRPr lang="en-US"/>
                    </a:p>
                  </a:txBody>
                  <a:tcPr/>
                </a:tc>
                <a:tc gridSpan="7">
                  <a:txBody>
                    <a:bodyPr/>
                    <a:lstStyle/>
                    <a:p>
                      <a:pPr algn="ctr"/>
                      <a:r>
                        <a:rPr lang="en-US" sz="1200" b="1" spc="100" baseline="0">
                          <a:solidFill>
                            <a:schemeClr val="accent5"/>
                          </a:solidFill>
                        </a:rPr>
                        <a:t>ENROLLED</a:t>
                      </a:r>
                    </a:p>
                  </a:txBody>
                  <a:tcPr marL="45720" marR="4572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200" b="1">
                        <a:solidFill>
                          <a:schemeClr val="bg1"/>
                        </a:solidFill>
                      </a:endParaRPr>
                    </a:p>
                  </a:txBody>
                  <a:tcPr marL="45720" marR="45720" anchor="ctr">
                    <a:lnL w="12700" cap="flat" cmpd="sng" algn="ctr">
                      <a:solidFill>
                        <a:schemeClr val="accent6"/>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accent6"/>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endParaRPr lang="en-US" sz="1200" b="1" spc="100" baseline="0">
                        <a:solidFill>
                          <a:schemeClr val="accent5"/>
                        </a:solidFill>
                      </a:endParaRPr>
                    </a:p>
                  </a:txBody>
                  <a:tcPr marL="45720" marR="45720" anchor="ctr">
                    <a:lnL w="12700" cap="flat" cmpd="sng" algn="ctr">
                      <a:noFill/>
                      <a:prstDash val="solid"/>
                      <a:round/>
                      <a:headEnd type="none" w="med" len="med"/>
                      <a:tailEnd type="none" w="med" len="med"/>
                    </a:lnL>
                    <a:lnR w="12700" cmpd="sng">
                      <a:noFill/>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1474191"/>
                  </a:ext>
                </a:extLst>
              </a:tr>
              <a:tr h="215986">
                <a:tc>
                  <a:txBody>
                    <a:bodyPr/>
                    <a:lstStyle/>
                    <a:p>
                      <a:pPr algn="ctr"/>
                      <a:r>
                        <a:rPr lang="en-US" sz="1200" b="1">
                          <a:solidFill>
                            <a:schemeClr val="bg1"/>
                          </a:solidFill>
                        </a:rPr>
                        <a:t>Awareness</a:t>
                      </a:r>
                    </a:p>
                  </a:txBody>
                  <a:tcPr marL="45720" marR="45720" anchor="ctr">
                    <a:lnL w="12700" cap="flat" cmpd="sng" algn="ctr">
                      <a:noFill/>
                      <a:prstDash val="solid"/>
                      <a:round/>
                      <a:headEnd type="none" w="med" len="med"/>
                      <a:tailEnd type="none" w="med" len="med"/>
                    </a:lnL>
                    <a:lnR w="12700" cap="flat" cmpd="sng" algn="ctr">
                      <a:solidFill>
                        <a:schemeClr val="accent2"/>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accent1"/>
                    </a:solidFill>
                  </a:tcPr>
                </a:tc>
                <a:tc gridSpan="2">
                  <a:txBody>
                    <a:bodyPr/>
                    <a:lstStyle/>
                    <a:p>
                      <a:pPr algn="ctr"/>
                      <a:r>
                        <a:rPr lang="en-US" sz="1200" b="1">
                          <a:solidFill>
                            <a:schemeClr val="bg1"/>
                          </a:solidFill>
                        </a:rPr>
                        <a:t>Consideration</a:t>
                      </a:r>
                    </a:p>
                  </a:txBody>
                  <a:tcPr marL="45720" marR="45720" anchor="ctr">
                    <a:lnL w="12700" cap="flat" cmpd="sng" algn="ctr">
                      <a:solidFill>
                        <a:schemeClr val="accent2"/>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accent2"/>
                    </a:solidFill>
                  </a:tcPr>
                </a:tc>
                <a:tc hMerge="1">
                  <a:txBody>
                    <a:bodyPr/>
                    <a:lstStyle/>
                    <a:p>
                      <a:pPr algn="ctr"/>
                      <a:endParaRPr lang="en-US" sz="1200" b="1">
                        <a:solidFill>
                          <a:schemeClr val="bg1"/>
                        </a:solidFill>
                      </a:endParaRPr>
                    </a:p>
                  </a:txBody>
                  <a:tcPr marL="45720" marR="45720"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accent2"/>
                    </a:solidFill>
                  </a:tcPr>
                </a:tc>
                <a:tc>
                  <a:txBody>
                    <a:bodyPr/>
                    <a:lstStyle/>
                    <a:p>
                      <a:pPr algn="ctr"/>
                      <a:r>
                        <a:rPr lang="en-US" sz="1200" b="1">
                          <a:solidFill>
                            <a:schemeClr val="bg1"/>
                          </a:solidFill>
                        </a:rPr>
                        <a:t>Onboard</a:t>
                      </a:r>
                    </a:p>
                  </a:txBody>
                  <a:tcPr marL="45720" marR="45720" anchor="ctr">
                    <a:lnL w="12700" cap="flat" cmpd="sng" algn="ctr">
                      <a:solidFill>
                        <a:schemeClr val="accent5"/>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accent5"/>
                    </a:solidFill>
                  </a:tcPr>
                </a:tc>
                <a:tc gridSpan="6">
                  <a:txBody>
                    <a:bodyPr/>
                    <a:lstStyle/>
                    <a:p>
                      <a:pPr algn="ctr"/>
                      <a:r>
                        <a:rPr lang="en-US" sz="1200" b="1">
                          <a:solidFill>
                            <a:schemeClr val="bg1"/>
                          </a:solidFill>
                        </a:rPr>
                        <a:t>Personalize &amp; Maximize</a:t>
                      </a:r>
                    </a:p>
                  </a:txBody>
                  <a:tcPr marL="45720" marR="45720" anchor="ctr">
                    <a:lnL w="12700" cap="flat" cmpd="sng" algn="ctr">
                      <a:solidFill>
                        <a:schemeClr val="accent6"/>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accent6"/>
                    </a:solidFill>
                  </a:tcPr>
                </a:tc>
                <a:tc hMerge="1">
                  <a:txBody>
                    <a:bodyPr/>
                    <a:lstStyle/>
                    <a:p>
                      <a:endParaRPr lang="en-US"/>
                    </a:p>
                  </a:txBody>
                  <a:tcPr>
                    <a:lnL w="6350" cap="flat" cmpd="sng" algn="ctr">
                      <a:solidFill>
                        <a:schemeClr val="tx2">
                          <a:lumMod val="20000"/>
                          <a:lumOff val="80000"/>
                        </a:schemeClr>
                      </a:solidFill>
                      <a:prstDash val="solid"/>
                      <a:round/>
                      <a:headEnd type="none" w="med" len="med"/>
                      <a:tailEnd type="none" w="med" len="med"/>
                    </a:lnL>
                  </a:tcPr>
                </a:tc>
                <a:tc hMerge="1">
                  <a:txBody>
                    <a:bodyPr/>
                    <a:lstStyle/>
                    <a:p>
                      <a:pPr algn="ctr"/>
                      <a:endParaRPr lang="en-US" sz="1200" b="1">
                        <a:solidFill>
                          <a:schemeClr val="bg1"/>
                        </a:solidFill>
                      </a:endParaRPr>
                    </a:p>
                  </a:txBody>
                  <a:tcPr marL="45720" marR="45720" anchor="ctr">
                    <a:lnL w="12700" cap="flat" cmpd="sng" algn="ctr">
                      <a:solidFill>
                        <a:schemeClr val="accent6"/>
                      </a:solidFill>
                      <a:prstDash val="sysDot"/>
                      <a:round/>
                      <a:headEnd type="none" w="med" len="med"/>
                      <a:tailEnd type="none" w="med" len="med"/>
                    </a:lnL>
                    <a:lnR w="12700" cap="flat" cmpd="sng" algn="ctr">
                      <a:solidFill>
                        <a:schemeClr val="accent6"/>
                      </a:solidFill>
                      <a:prstDash val="sysDot"/>
                      <a:round/>
                      <a:headEnd type="none" w="med" len="med"/>
                      <a:tailEnd type="none" w="med" len="med"/>
                    </a:lnR>
                    <a:lnT w="6350" cap="flat" cmpd="sng" algn="ctr">
                      <a:solidFill>
                        <a:schemeClr val="tx2">
                          <a:lumMod val="20000"/>
                          <a:lumOff val="80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hMerge="1">
                  <a:txBody>
                    <a:bodyPr/>
                    <a:lstStyle/>
                    <a:p>
                      <a:pPr algn="ctr"/>
                      <a:endParaRPr lang="en-US" sz="1200" b="1">
                        <a:solidFill>
                          <a:schemeClr val="bg1"/>
                        </a:solidFill>
                      </a:endParaRPr>
                    </a:p>
                  </a:txBody>
                  <a:tcPr marL="45720" marR="45720" anchor="ctr">
                    <a:lnL w="12700" cap="flat" cmpd="sng" algn="ctr">
                      <a:solidFill>
                        <a:schemeClr val="accent6"/>
                      </a:solidFill>
                      <a:prstDash val="sysDot"/>
                      <a:round/>
                      <a:headEnd type="none" w="med" len="med"/>
                      <a:tailEnd type="none" w="med" len="med"/>
                    </a:lnL>
                    <a:lnR w="12700" cap="flat" cmpd="sng" algn="ctr">
                      <a:solidFill>
                        <a:schemeClr val="accent6"/>
                      </a:solidFill>
                      <a:prstDash val="sysDot"/>
                      <a:round/>
                      <a:headEnd type="none" w="med" len="med"/>
                      <a:tailEnd type="none" w="med" len="med"/>
                    </a:lnR>
                    <a:lnT w="6350" cap="flat" cmpd="sng" algn="ctr">
                      <a:solidFill>
                        <a:schemeClr val="tx2">
                          <a:lumMod val="20000"/>
                          <a:lumOff val="80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hMerge="1">
                  <a:txBody>
                    <a:bodyPr/>
                    <a:lstStyle/>
                    <a:p>
                      <a:pPr algn="ctr"/>
                      <a:endParaRPr lang="en-US" sz="1200" b="1">
                        <a:solidFill>
                          <a:schemeClr val="bg1"/>
                        </a:solidFill>
                      </a:endParaRPr>
                    </a:p>
                  </a:txBody>
                  <a:tcPr marL="45720" marR="45720" anchor="ctr">
                    <a:lnL w="12700" cap="flat" cmpd="sng" algn="ctr">
                      <a:solidFill>
                        <a:schemeClr val="accent6"/>
                      </a:solidFill>
                      <a:prstDash val="sysDot"/>
                      <a:round/>
                      <a:headEnd type="none" w="med" len="med"/>
                      <a:tailEnd type="none" w="med" len="med"/>
                    </a:lnL>
                    <a:lnR w="12700" cap="flat" cmpd="sng" algn="ctr">
                      <a:solidFill>
                        <a:schemeClr val="accent6"/>
                      </a:solidFill>
                      <a:prstDash val="sysDot"/>
                      <a:round/>
                      <a:headEnd type="none" w="med" len="med"/>
                      <a:tailEnd type="none" w="med" len="med"/>
                    </a:lnR>
                    <a:lnT w="6350" cap="flat" cmpd="sng" algn="ctr">
                      <a:solidFill>
                        <a:schemeClr val="tx2">
                          <a:lumMod val="20000"/>
                          <a:lumOff val="80000"/>
                        </a:schemeClr>
                      </a:solid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hMerge="1">
                  <a:txBody>
                    <a:bodyPr/>
                    <a:lstStyle/>
                    <a:p>
                      <a:pPr algn="ctr"/>
                      <a:endParaRPr lang="en-US" sz="1200" b="1">
                        <a:solidFill>
                          <a:schemeClr val="bg1"/>
                        </a:solidFill>
                      </a:endParaRPr>
                    </a:p>
                  </a:txBody>
                  <a:tcPr marL="45720" marR="45720" anchor="ctr">
                    <a:lnL w="12700" cap="flat" cmpd="sng" algn="ctr">
                      <a:solidFill>
                        <a:schemeClr val="accent6"/>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solidFill>
                      <a:schemeClr val="accent6"/>
                    </a:solidFill>
                  </a:tcPr>
                </a:tc>
                <a:extLst>
                  <a:ext uri="{0D108BD9-81ED-4DB2-BD59-A6C34878D82A}">
                    <a16:rowId xmlns:a16="http://schemas.microsoft.com/office/drawing/2014/main" val="1629689026"/>
                  </a:ext>
                </a:extLst>
              </a:tr>
              <a:tr h="0">
                <a:tc>
                  <a:txBody>
                    <a:bodyPr/>
                    <a:lstStyle/>
                    <a:p>
                      <a:pPr algn="ctr"/>
                      <a:r>
                        <a:rPr lang="en-US" sz="1000" b="1">
                          <a:solidFill>
                            <a:schemeClr val="tx1"/>
                          </a:solidFill>
                        </a:rPr>
                        <a:t>Activation</a:t>
                      </a:r>
                    </a:p>
                  </a:txBody>
                  <a:tcPr anchor="ctr">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algn="ctr"/>
                      <a:r>
                        <a:rPr lang="en-US" sz="1000" b="1">
                          <a:solidFill>
                            <a:schemeClr val="tx1"/>
                          </a:solidFill>
                        </a:rPr>
                        <a:t>PP&amp;A Awareness</a:t>
                      </a:r>
                    </a:p>
                  </a:txBody>
                  <a:tcPr anchor="ctr">
                    <a:lnL w="12700" cap="flat" cmpd="sng" algn="ctr">
                      <a:solidFill>
                        <a:schemeClr val="accent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algn="ctr"/>
                      <a:r>
                        <a:rPr lang="en-US" sz="1000" b="1">
                          <a:solidFill>
                            <a:schemeClr val="tx1"/>
                          </a:solidFill>
                        </a:rPr>
                        <a:t>Re-engagement</a:t>
                      </a:r>
                    </a:p>
                  </a:txBody>
                  <a:tcPr anchor="ctr">
                    <a:lnL w="12700" cap="flat" cmpd="sng" algn="ctr">
                      <a:solidFill>
                        <a:schemeClr val="tx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algn="ctr"/>
                      <a:r>
                        <a:rPr lang="en-US" sz="1000" b="1">
                          <a:solidFill>
                            <a:schemeClr val="tx1"/>
                          </a:solidFill>
                        </a:rPr>
                        <a:t>Onboarding</a:t>
                      </a:r>
                    </a:p>
                  </a:txBody>
                  <a:tcPr anchor="ctr">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b="1">
                          <a:solidFill>
                            <a:schemeClr val="tx1"/>
                          </a:solidFill>
                        </a:rPr>
                        <a:t>Investment Strategy </a:t>
                      </a:r>
                    </a:p>
                  </a:txBody>
                  <a:tcPr anchor="ctr">
                    <a:lnL w="12700" cap="flat" cmpd="sng" algn="ctr">
                      <a:solidFill>
                        <a:schemeClr val="accent5"/>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b="1">
                          <a:solidFill>
                            <a:schemeClr val="tx1"/>
                          </a:solidFill>
                        </a:rPr>
                        <a:t>Quarterly</a:t>
                      </a:r>
                      <a:br>
                        <a:rPr lang="en-US" sz="1000" b="1">
                          <a:solidFill>
                            <a:schemeClr val="tx1"/>
                          </a:solidFill>
                        </a:rPr>
                      </a:br>
                      <a:r>
                        <a:rPr lang="en-US" sz="1000" b="1">
                          <a:solidFill>
                            <a:schemeClr val="tx1"/>
                          </a:solidFill>
                        </a:rPr>
                        <a:t>Check-In</a:t>
                      </a: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b="1">
                          <a:solidFill>
                            <a:schemeClr val="tx1"/>
                          </a:solidFill>
                        </a:rPr>
                        <a:t>Anniversary</a:t>
                      </a: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b="1">
                          <a:solidFill>
                            <a:schemeClr val="tx1"/>
                          </a:solidFill>
                        </a:rPr>
                        <a:t>Engagement Triggers</a:t>
                      </a: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000" b="1">
                          <a:solidFill>
                            <a:schemeClr val="tx1"/>
                          </a:solidFill>
                        </a:rPr>
                        <a:t>Personal Profile Reminders</a:t>
                      </a:r>
                    </a:p>
                  </a:txBody>
                  <a:tcPr anchor="ctr">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50" b="1" spc="-50" baseline="0">
                          <a:solidFill>
                            <a:schemeClr val="tx1"/>
                          </a:solidFill>
                        </a:rPr>
                        <a:t>Low Personalization Reminder</a:t>
                      </a:r>
                    </a:p>
                  </a:txBody>
                  <a:tcPr marL="0" marR="0" anchor="ctr">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220970239"/>
                  </a:ext>
                </a:extLst>
              </a:tr>
              <a:tr h="11960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a:p>
                  </a:txBody>
                  <a:tcPr marT="91440" marB="9144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a:p>
                  </a:txBody>
                  <a:tcPr marT="91440" marB="91440">
                    <a:lnL w="12700" cap="flat" cmpd="sng" algn="ctr">
                      <a:solidFill>
                        <a:schemeClr val="accent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a:p>
                  </a:txBody>
                  <a:tcPr marT="91440" marB="91440">
                    <a:lnL w="12700" cap="flat" cmpd="sng" algn="ctr">
                      <a:solidFill>
                        <a:schemeClr val="tx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a:p>
                  </a:txBody>
                  <a:tcPr marT="91440" marB="9144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a:solidFill>
                          <a:schemeClr val="dk1"/>
                        </a:solidFill>
                        <a:latin typeface="+mn-lt"/>
                        <a:ea typeface="+mn-ea"/>
                        <a:cs typeface="+mn-cs"/>
                      </a:endParaRPr>
                    </a:p>
                  </a:txBody>
                  <a:tcPr marT="91440" marB="91440">
                    <a:lnL w="12700" cap="flat" cmpd="sng" algn="ctr">
                      <a:solidFill>
                        <a:schemeClr val="accent5"/>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a:solidFill>
                          <a:schemeClr val="dk1"/>
                        </a:solidFill>
                        <a:latin typeface="+mn-lt"/>
                        <a:ea typeface="+mn-ea"/>
                        <a:cs typeface="+mn-cs"/>
                      </a:endParaRP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a:solidFill>
                          <a:schemeClr val="tx1"/>
                        </a:solidFill>
                        <a:latin typeface="+mn-lt"/>
                      </a:endParaRP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a:solidFill>
                          <a:schemeClr val="tx1"/>
                        </a:solidFill>
                        <a:latin typeface="+mn-lt"/>
                      </a:endParaRP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a:solidFill>
                          <a:schemeClr val="dk1"/>
                        </a:solidFill>
                        <a:effectLst/>
                        <a:latin typeface="+mn-lt"/>
                        <a:ea typeface="+mn-ea"/>
                        <a:cs typeface="+mn-cs"/>
                      </a:endParaRP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800" kern="1200">
                        <a:solidFill>
                          <a:schemeClr val="dk1"/>
                        </a:solidFill>
                        <a:effectLst/>
                        <a:latin typeface="+mn-lt"/>
                        <a:ea typeface="+mn-ea"/>
                        <a:cs typeface="+mn-cs"/>
                      </a:endParaRPr>
                    </a:p>
                  </a:txBody>
                  <a:tcPr marT="91440" marB="9144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77649444"/>
                  </a:ext>
                </a:extLst>
              </a:tr>
              <a:tr h="100793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a:solidFill>
                            <a:schemeClr val="tx1"/>
                          </a:solidFill>
                          <a:latin typeface="+mn-lt"/>
                        </a:rPr>
                        <a:t>Description: </a:t>
                      </a:r>
                      <a:r>
                        <a:rPr lang="en-US" sz="800"/>
                        <a:t>Announces the availability of </a:t>
                      </a:r>
                      <a:br>
                        <a:rPr lang="en-US" sz="800"/>
                      </a:br>
                      <a:r>
                        <a:rPr lang="en-US" sz="800"/>
                        <a:t>the new PP&amp;A service to plan participants after a plan adds PP&amp;A as a plan feature</a:t>
                      </a:r>
                    </a:p>
                  </a:txBody>
                  <a:tcPr marT="91440" marB="9144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a:solidFill>
                            <a:schemeClr val="tx1"/>
                          </a:solidFill>
                          <a:latin typeface="+mn-lt"/>
                        </a:rPr>
                        <a:t>Description: </a:t>
                      </a:r>
                      <a:r>
                        <a:rPr lang="en-US" sz="800" kern="1200">
                          <a:solidFill>
                            <a:schemeClr val="dk1"/>
                          </a:solidFill>
                          <a:latin typeface="+mn-lt"/>
                          <a:ea typeface="+mn-ea"/>
                          <a:cs typeface="+mn-cs"/>
                        </a:rPr>
                        <a:t>To provide awareness and education on </a:t>
                      </a:r>
                      <a:br>
                        <a:rPr lang="en-US" sz="800" kern="1200">
                          <a:solidFill>
                            <a:schemeClr val="dk1"/>
                          </a:solidFill>
                          <a:latin typeface="+mn-lt"/>
                          <a:ea typeface="+mn-ea"/>
                          <a:cs typeface="+mn-cs"/>
                        </a:rPr>
                      </a:br>
                      <a:r>
                        <a:rPr lang="en-US" sz="800" kern="1200">
                          <a:solidFill>
                            <a:schemeClr val="dk1"/>
                          </a:solidFill>
                          <a:latin typeface="+mn-lt"/>
                          <a:ea typeface="+mn-ea"/>
                          <a:cs typeface="+mn-cs"/>
                        </a:rPr>
                        <a:t>what a managed account offers and to consider if a managed account is right for them</a:t>
                      </a:r>
                    </a:p>
                  </a:txBody>
                  <a:tcPr marT="91440" marB="91440">
                    <a:lnL w="12700" cap="flat" cmpd="sng" algn="ctr">
                      <a:solidFill>
                        <a:schemeClr val="accent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a:solidFill>
                            <a:schemeClr val="tx1"/>
                          </a:solidFill>
                          <a:latin typeface="+mn-lt"/>
                        </a:rPr>
                        <a:t>Description: </a:t>
                      </a:r>
                      <a:r>
                        <a:rPr lang="en-US" sz="800" kern="1200">
                          <a:solidFill>
                            <a:schemeClr val="dk1"/>
                          </a:solidFill>
                          <a:latin typeface="+mn-lt"/>
                          <a:ea typeface="+mn-ea"/>
                          <a:cs typeface="+mn-cs"/>
                        </a:rPr>
                        <a:t>Re-engages participants that started their Personal Profile or generated a Proposal to return and learn more or complete their enrollment</a:t>
                      </a:r>
                    </a:p>
                  </a:txBody>
                  <a:tcPr marT="91440" marB="91440">
                    <a:lnL w="12700" cap="flat" cmpd="sng" algn="ctr">
                      <a:solidFill>
                        <a:schemeClr val="tx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a:solidFill>
                            <a:schemeClr val="tx1"/>
                          </a:solidFill>
                          <a:latin typeface="+mn-lt"/>
                        </a:rPr>
                        <a:t>Description: </a:t>
                      </a:r>
                      <a:r>
                        <a:rPr lang="en-US" sz="800" b="0" i="0" u="none" strike="noStrike" noProof="0">
                          <a:solidFill>
                            <a:schemeClr val="tx1"/>
                          </a:solidFill>
                          <a:latin typeface="+mn-lt"/>
                        </a:rPr>
                        <a:t>To welcome participants and promote personalizing their Personal Profile and visiting their PP&amp;A planning dashboard</a:t>
                      </a:r>
                    </a:p>
                  </a:txBody>
                  <a:tcPr marT="91440" marB="9144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a:solidFill>
                            <a:schemeClr val="tx1"/>
                          </a:solidFill>
                          <a:latin typeface="+mn-lt"/>
                        </a:rPr>
                        <a:t>Description: </a:t>
                      </a:r>
                      <a:r>
                        <a:rPr lang="en-US" sz="800" b="0" i="0" u="none" strike="noStrike" kern="1200" baseline="0" noProof="0">
                          <a:solidFill>
                            <a:schemeClr val="tx1"/>
                          </a:solidFill>
                          <a:latin typeface="+mn-lt"/>
                          <a:ea typeface="+mn-ea"/>
                          <a:cs typeface="+mn-cs"/>
                        </a:rPr>
                        <a:t>To inform participants of their personalized investment strategy and keep them aware of any account reviews or changes as part of on-going management</a:t>
                      </a:r>
                      <a:endParaRPr lang="en-US" sz="800" b="0" i="0" u="none" strike="noStrike" kern="1200" baseline="0">
                        <a:solidFill>
                          <a:schemeClr val="tx1"/>
                        </a:solidFill>
                        <a:latin typeface="+mn-lt"/>
                        <a:ea typeface="+mn-ea"/>
                        <a:cs typeface="+mn-cs"/>
                      </a:endParaRPr>
                    </a:p>
                  </a:txBody>
                  <a:tcPr marT="91440" marB="91440">
                    <a:lnL w="12700" cap="flat" cmpd="sng" algn="ctr">
                      <a:solidFill>
                        <a:schemeClr val="accent5"/>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a:solidFill>
                            <a:schemeClr val="tx1"/>
                          </a:solidFill>
                          <a:latin typeface="+mn-lt"/>
                        </a:rPr>
                        <a:t>Description: </a:t>
                      </a:r>
                      <a:r>
                        <a:rPr lang="en-US" sz="800" b="0" i="0" u="none" strike="noStrike" kern="1200" baseline="0" noProof="0">
                          <a:solidFill>
                            <a:schemeClr val="tx1"/>
                          </a:solidFill>
                          <a:latin typeface="+mn-lt"/>
                        </a:rPr>
                        <a:t>To engage participants quarterly with a snapshot of their plan, drive planning dashboard visits, and helping ensure their Profile is kept up to date</a:t>
                      </a:r>
                      <a:endParaRPr lang="en-US" sz="800">
                        <a:solidFill>
                          <a:schemeClr val="tx1"/>
                        </a:solidFill>
                        <a:latin typeface="+mn-lt"/>
                      </a:endParaRP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a:solidFill>
                            <a:schemeClr val="tx1"/>
                          </a:solidFill>
                          <a:latin typeface="+mn-lt"/>
                        </a:rPr>
                        <a:t>Description: </a:t>
                      </a:r>
                      <a:r>
                        <a:rPr lang="en-US" sz="800" b="0" i="0" u="none" strike="noStrike" kern="1200" baseline="0" noProof="0">
                          <a:solidFill>
                            <a:schemeClr val="tx1"/>
                          </a:solidFill>
                          <a:latin typeface="+mn-lt"/>
                        </a:rPr>
                        <a:t>To provide participants with their retirement readiness score and target asset allocation compared to the previous year</a:t>
                      </a:r>
                      <a:endParaRPr lang="en-US" sz="800">
                        <a:solidFill>
                          <a:schemeClr val="tx1"/>
                        </a:solidFill>
                        <a:latin typeface="+mn-lt"/>
                      </a:endParaRP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a:solidFill>
                            <a:schemeClr val="tx1"/>
                          </a:solidFill>
                          <a:latin typeface="+mn-lt"/>
                        </a:rPr>
                        <a:t>Description: </a:t>
                      </a:r>
                      <a:r>
                        <a:rPr lang="en-US" sz="800">
                          <a:solidFill>
                            <a:schemeClr val="tx1"/>
                          </a:solidFill>
                          <a:latin typeface="+mn-lt"/>
                        </a:rPr>
                        <a:t>To target and help ensure participants are engaging with and making the most of their managed account</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a:solidFill>
                            <a:schemeClr val="tx1"/>
                          </a:solidFill>
                          <a:latin typeface="+mn-lt"/>
                        </a:rPr>
                        <a:t>Description: </a:t>
                      </a:r>
                      <a:r>
                        <a:rPr lang="en-US" sz="800" kern="1200">
                          <a:solidFill>
                            <a:schemeClr val="dk1"/>
                          </a:solidFill>
                          <a:effectLst/>
                          <a:latin typeface="+mn-lt"/>
                          <a:ea typeface="+mn-ea"/>
                          <a:cs typeface="+mn-cs"/>
                        </a:rPr>
                        <a:t>Targets participants who have not yet personalized their Profile</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i="0" u="none" strike="noStrike" kern="1200" baseline="0" noProof="0" dirty="0">
                          <a:solidFill>
                            <a:schemeClr val="tx1"/>
                          </a:solidFill>
                          <a:latin typeface="+mn-lt"/>
                        </a:rPr>
                        <a:t>Description: </a:t>
                      </a:r>
                      <a:r>
                        <a:rPr lang="en-US" sz="800" b="0" i="0" dirty="0">
                          <a:solidFill>
                            <a:srgbClr val="000000"/>
                          </a:solidFill>
                          <a:effectLst/>
                          <a:latin typeface="Fidelity Sans 2" panose="020B0504050501040104" pitchFamily="34" charset="77"/>
                        </a:rPr>
                        <a:t>Targets participants ​</a:t>
                      </a:r>
                      <a:br>
                        <a:rPr lang="en-US" sz="800" b="0" i="0" dirty="0">
                          <a:solidFill>
                            <a:srgbClr val="000000"/>
                          </a:solidFill>
                          <a:effectLst/>
                          <a:latin typeface="Fidelity Sans 2" panose="020B0504050501040104" pitchFamily="34" charset="77"/>
                        </a:rPr>
                      </a:br>
                      <a:r>
                        <a:rPr lang="en-US" sz="800" b="0" i="0" dirty="0">
                          <a:solidFill>
                            <a:srgbClr val="000000"/>
                          </a:solidFill>
                          <a:effectLst/>
                          <a:latin typeface="Fidelity Sans 2" panose="020B0504050501040104" pitchFamily="34" charset="77"/>
                        </a:rPr>
                        <a:t>who are considered low personalized ​</a:t>
                      </a:r>
                      <a:br>
                        <a:rPr lang="en-US" sz="800" b="0" i="0" dirty="0">
                          <a:solidFill>
                            <a:srgbClr val="000000"/>
                          </a:solidFill>
                          <a:effectLst/>
                          <a:latin typeface="Fidelity Sans 2" panose="020B0504050501040104" pitchFamily="34" charset="77"/>
                        </a:rPr>
                      </a:br>
                      <a:r>
                        <a:rPr lang="en-US" sz="800" b="0" i="0" dirty="0">
                          <a:solidFill>
                            <a:srgbClr val="000000"/>
                          </a:solidFill>
                          <a:effectLst/>
                          <a:latin typeface="Fidelity Sans 2" panose="020B0504050501040104" pitchFamily="34" charset="77"/>
                        </a:rPr>
                        <a:t>within their Personal Profile​</a:t>
                      </a:r>
                      <a:endParaRPr lang="en-US" sz="1200" b="0" i="0" dirty="0">
                        <a:solidFill>
                          <a:srgbClr val="000000"/>
                        </a:solidFill>
                        <a:effectLst/>
                      </a:endParaRPr>
                    </a:p>
                  </a:txBody>
                  <a:tcPr marT="91440" marB="9144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94146748"/>
                  </a:ext>
                </a:extLst>
              </a:tr>
              <a:tr h="239985">
                <a:tc>
                  <a:txBody>
                    <a:bodyPr/>
                    <a:lstStyle/>
                    <a:p>
                      <a:pPr lvl="0" algn="l">
                        <a:buNone/>
                      </a:pPr>
                      <a:r>
                        <a:rPr lang="en-US" sz="800" b="1" spc="-40" baseline="0">
                          <a:solidFill>
                            <a:schemeClr val="tx1"/>
                          </a:solidFill>
                          <a:latin typeface="+mn-lt"/>
                        </a:rPr>
                        <a:t>Opt-Out Available? </a:t>
                      </a:r>
                      <a:r>
                        <a:rPr lang="en-US" sz="800" spc="-40" baseline="0">
                          <a:solidFill>
                            <a:schemeClr val="tx1"/>
                          </a:solidFill>
                          <a:latin typeface="+mn-lt"/>
                        </a:rPr>
                        <a:t>Yes</a:t>
                      </a:r>
                    </a:p>
                  </a:txBody>
                  <a:tcPr marT="91440" marB="9144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lvl="0" algn="l">
                        <a:buNone/>
                      </a:pPr>
                      <a:r>
                        <a:rPr lang="en-US" sz="800" b="1" spc="-40" baseline="0">
                          <a:solidFill>
                            <a:schemeClr val="tx1"/>
                          </a:solidFill>
                          <a:latin typeface="+mn-lt"/>
                        </a:rPr>
                        <a:t>Opt-Out Available? </a:t>
                      </a:r>
                      <a:r>
                        <a:rPr lang="en-US" sz="800" spc="-40" baseline="0">
                          <a:solidFill>
                            <a:schemeClr val="tx1"/>
                          </a:solidFill>
                          <a:latin typeface="+mn-lt"/>
                        </a:rPr>
                        <a:t>Yes</a:t>
                      </a:r>
                    </a:p>
                  </a:txBody>
                  <a:tcPr marT="91440" marB="91440">
                    <a:lnL w="12700" cap="flat" cmpd="sng" algn="ctr">
                      <a:solidFill>
                        <a:schemeClr val="accent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lvl="0" algn="l">
                        <a:buNone/>
                      </a:pPr>
                      <a:r>
                        <a:rPr lang="en-US" sz="800" b="1" spc="-40" baseline="0">
                          <a:solidFill>
                            <a:schemeClr val="tx1"/>
                          </a:solidFill>
                          <a:latin typeface="+mn-lt"/>
                        </a:rPr>
                        <a:t>Opt-Out Available? </a:t>
                      </a:r>
                      <a:r>
                        <a:rPr lang="en-US" sz="800" spc="-40" baseline="0">
                          <a:solidFill>
                            <a:schemeClr val="tx1"/>
                          </a:solidFill>
                          <a:latin typeface="+mn-lt"/>
                        </a:rPr>
                        <a:t>Yes</a:t>
                      </a:r>
                    </a:p>
                  </a:txBody>
                  <a:tcPr marT="91440" marB="91440">
                    <a:lnL w="12700" cap="flat" cmpd="sng" algn="ctr">
                      <a:solidFill>
                        <a:schemeClr val="tx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lvl="0" algn="l">
                        <a:buNone/>
                      </a:pPr>
                      <a:r>
                        <a:rPr lang="en-US" sz="800" b="1" spc="-40" baseline="0">
                          <a:solidFill>
                            <a:schemeClr val="tx1"/>
                          </a:solidFill>
                          <a:latin typeface="+mn-lt"/>
                        </a:rPr>
                        <a:t>Opt-Out Available? </a:t>
                      </a:r>
                      <a:r>
                        <a:rPr lang="en-US" sz="800" spc="-40" baseline="0">
                          <a:solidFill>
                            <a:schemeClr val="tx1"/>
                          </a:solidFill>
                          <a:latin typeface="+mn-lt"/>
                        </a:rPr>
                        <a:t>No</a:t>
                      </a:r>
                    </a:p>
                  </a:txBody>
                  <a:tcPr marT="91440" marB="9144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spc="-40" baseline="0">
                          <a:solidFill>
                            <a:schemeClr val="tx1"/>
                          </a:solidFill>
                          <a:latin typeface="+mn-lt"/>
                        </a:rPr>
                        <a:t>Opt-Out Available? </a:t>
                      </a:r>
                      <a:r>
                        <a:rPr lang="en-US" sz="800" spc="-40" baseline="0">
                          <a:solidFill>
                            <a:schemeClr val="tx1"/>
                          </a:solidFill>
                          <a:latin typeface="+mn-lt"/>
                        </a:rPr>
                        <a:t>No</a:t>
                      </a:r>
                    </a:p>
                  </a:txBody>
                  <a:tcPr marT="91440" marB="91440">
                    <a:lnL w="12700" cap="flat" cmpd="sng" algn="ctr">
                      <a:solidFill>
                        <a:schemeClr val="accent5"/>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spc="-40" baseline="0">
                          <a:solidFill>
                            <a:schemeClr val="tx1"/>
                          </a:solidFill>
                          <a:latin typeface="+mn-lt"/>
                        </a:rPr>
                        <a:t>Opt-Out Available? </a:t>
                      </a:r>
                      <a:r>
                        <a:rPr lang="en-US" sz="800" spc="-40" baseline="0">
                          <a:solidFill>
                            <a:schemeClr val="tx1"/>
                          </a:solidFill>
                          <a:latin typeface="+mn-lt"/>
                        </a:rPr>
                        <a:t>No</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spc="-40" baseline="0">
                          <a:solidFill>
                            <a:schemeClr val="tx1"/>
                          </a:solidFill>
                          <a:latin typeface="+mn-lt"/>
                        </a:rPr>
                        <a:t>Opt-Out Available? </a:t>
                      </a:r>
                      <a:r>
                        <a:rPr lang="en-US" sz="800" spc="-40" baseline="0">
                          <a:solidFill>
                            <a:schemeClr val="tx1"/>
                          </a:solidFill>
                          <a:latin typeface="+mn-lt"/>
                        </a:rPr>
                        <a:t>No</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spc="-40" baseline="0" dirty="0">
                          <a:solidFill>
                            <a:schemeClr val="tx1"/>
                          </a:solidFill>
                          <a:latin typeface="+mn-lt"/>
                        </a:rPr>
                        <a:t>Opt-Out Available? </a:t>
                      </a:r>
                      <a:r>
                        <a:rPr lang="en-US" sz="800" spc="-40" baseline="0" dirty="0">
                          <a:solidFill>
                            <a:schemeClr val="tx1"/>
                          </a:solidFill>
                          <a:latin typeface="+mn-lt"/>
                        </a:rPr>
                        <a:t>No</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spc="-40" baseline="0">
                          <a:solidFill>
                            <a:schemeClr val="tx1"/>
                          </a:solidFill>
                          <a:latin typeface="+mn-lt"/>
                        </a:rPr>
                        <a:t>Opt-Out Available? </a:t>
                      </a:r>
                      <a:r>
                        <a:rPr lang="en-US" sz="800" spc="-40" baseline="0">
                          <a:solidFill>
                            <a:schemeClr val="tx1"/>
                          </a:solidFill>
                          <a:latin typeface="+mn-lt"/>
                        </a:rPr>
                        <a:t>Yes</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spc="-40" baseline="0">
                          <a:solidFill>
                            <a:schemeClr val="tx1"/>
                          </a:solidFill>
                          <a:latin typeface="+mn-lt"/>
                        </a:rPr>
                        <a:t>Opt-Out Available? </a:t>
                      </a:r>
                      <a:r>
                        <a:rPr lang="en-US" sz="800" spc="-40" baseline="0">
                          <a:solidFill>
                            <a:schemeClr val="tx1"/>
                          </a:solidFill>
                          <a:latin typeface="+mn-lt"/>
                        </a:rPr>
                        <a:t>Yes</a:t>
                      </a:r>
                    </a:p>
                  </a:txBody>
                  <a:tcPr marT="91440" marB="9144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72023"/>
                  </a:ext>
                </a:extLst>
              </a:tr>
              <a:tr h="335979">
                <a:tc>
                  <a:txBody>
                    <a:bodyPr/>
                    <a:lstStyle/>
                    <a:p>
                      <a:pPr algn="l"/>
                      <a:r>
                        <a:rPr lang="en-US" sz="800" b="1" spc="-50" baseline="0"/>
                        <a:t>Format: </a:t>
                      </a:r>
                      <a:r>
                        <a:rPr lang="en-US" sz="800" spc="-50" baseline="0"/>
                        <a:t>Email, print backup for touch 1 and 2</a:t>
                      </a:r>
                    </a:p>
                  </a:txBody>
                  <a:tcPr marT="91440" marB="9144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a:t>Format: </a:t>
                      </a:r>
                      <a:r>
                        <a:rPr lang="en-US" sz="800"/>
                        <a:t>Email only</a:t>
                      </a:r>
                    </a:p>
                  </a:txBody>
                  <a:tcPr marT="91440" marB="91440">
                    <a:lnL w="12700" cap="flat" cmpd="sng" algn="ctr">
                      <a:solidFill>
                        <a:schemeClr val="accent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a:t>Format: </a:t>
                      </a:r>
                      <a:r>
                        <a:rPr lang="en-US" sz="800"/>
                        <a:t>Email only</a:t>
                      </a:r>
                    </a:p>
                  </a:txBody>
                  <a:tcPr marT="91440" marB="91440">
                    <a:lnL w="12700" cap="flat" cmpd="sng" algn="ctr">
                      <a:solidFill>
                        <a:schemeClr val="tx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lvl="0" algn="l">
                        <a:buNone/>
                      </a:pPr>
                      <a:r>
                        <a:rPr lang="en-US" sz="800" b="1" spc="-30" baseline="0"/>
                        <a:t>Format: </a:t>
                      </a:r>
                      <a:r>
                        <a:rPr lang="en-US" sz="800" b="0" i="0" u="none" strike="noStrike" spc="-30" baseline="0" noProof="0">
                          <a:solidFill>
                            <a:schemeClr val="tx1"/>
                          </a:solidFill>
                          <a:latin typeface="+mn-lt"/>
                        </a:rPr>
                        <a:t>Email, print backup for touch 1 only</a:t>
                      </a:r>
                      <a:endParaRPr lang="en-US" sz="800" spc="-30" baseline="0">
                        <a:solidFill>
                          <a:schemeClr val="tx1"/>
                        </a:solidFill>
                        <a:latin typeface="+mn-lt"/>
                      </a:endParaRPr>
                    </a:p>
                  </a:txBody>
                  <a:tcPr marT="91440" marB="9144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a:t>Format: </a:t>
                      </a:r>
                      <a:r>
                        <a:rPr lang="en-US" sz="800">
                          <a:solidFill>
                            <a:schemeClr val="tx1"/>
                          </a:solidFill>
                          <a:latin typeface="+mn-lt"/>
                        </a:rPr>
                        <a:t>Email, print backup</a:t>
                      </a:r>
                    </a:p>
                  </a:txBody>
                  <a:tcPr marT="91440" marB="91440">
                    <a:lnL w="12700" cap="flat" cmpd="sng" algn="ctr">
                      <a:solidFill>
                        <a:schemeClr val="accent5"/>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a:t>Format: </a:t>
                      </a:r>
                      <a:r>
                        <a:rPr lang="en-US" sz="800">
                          <a:solidFill>
                            <a:schemeClr val="tx1"/>
                          </a:solidFill>
                          <a:latin typeface="+mn-lt"/>
                        </a:rPr>
                        <a:t>Email, print backup</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a:t>Format: </a:t>
                      </a:r>
                      <a:r>
                        <a:rPr lang="en-US" sz="800">
                          <a:solidFill>
                            <a:schemeClr val="tx1"/>
                          </a:solidFill>
                          <a:latin typeface="+mn-lt"/>
                        </a:rPr>
                        <a:t>Email, print backup</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a:solidFill>
                            <a:schemeClr val="tx1"/>
                          </a:solidFill>
                          <a:latin typeface="+mn-lt"/>
                        </a:rPr>
                        <a:t>Format: </a:t>
                      </a:r>
                      <a:r>
                        <a:rPr lang="en-US" sz="800">
                          <a:solidFill>
                            <a:schemeClr val="tx1"/>
                          </a:solidFill>
                          <a:latin typeface="+mn-lt"/>
                        </a:rPr>
                        <a:t>Email only</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a:solidFill>
                            <a:schemeClr val="tx1"/>
                          </a:solidFill>
                          <a:latin typeface="+mn-lt"/>
                        </a:rPr>
                        <a:t>Format: </a:t>
                      </a:r>
                      <a:r>
                        <a:rPr lang="en-US" sz="800">
                          <a:solidFill>
                            <a:schemeClr val="tx1"/>
                          </a:solidFill>
                          <a:latin typeface="+mn-lt"/>
                        </a:rPr>
                        <a:t>Email, print backup</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a:solidFill>
                            <a:schemeClr val="tx1"/>
                          </a:solidFill>
                          <a:latin typeface="+mn-lt"/>
                        </a:rPr>
                        <a:t>Format: </a:t>
                      </a:r>
                      <a:r>
                        <a:rPr lang="en-US" sz="800">
                          <a:solidFill>
                            <a:schemeClr val="tx1"/>
                          </a:solidFill>
                          <a:latin typeface="+mn-lt"/>
                        </a:rPr>
                        <a:t>Email,​ print backup​</a:t>
                      </a:r>
                    </a:p>
                  </a:txBody>
                  <a:tcPr marT="91440" marB="9144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4827635"/>
                  </a:ext>
                </a:extLst>
              </a:tr>
              <a:tr h="7952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a:t>Time/Cadence: </a:t>
                      </a:r>
                      <a:r>
                        <a:rPr lang="en-US" sz="800"/>
                        <a:t>~35 prior days prior to the plan going live with PP&amp;A</a:t>
                      </a:r>
                    </a:p>
                  </a:txBody>
                  <a:tcPr marT="91440" marB="9144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a:t>Time/Cadence: </a:t>
                      </a:r>
                      <a:r>
                        <a:rPr lang="en-US" sz="800"/>
                        <a:t>Annually</a:t>
                      </a:r>
                    </a:p>
                  </a:txBody>
                  <a:tcPr marT="91440" marB="91440">
                    <a:lnL w="12700" cap="flat" cmpd="sng" algn="ctr">
                      <a:solidFill>
                        <a:schemeClr val="accent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a:t>Time/Cadence: </a:t>
                      </a:r>
                      <a:r>
                        <a:rPr lang="en-US" sz="800"/>
                        <a:t>Ongoing trigger</a:t>
                      </a:r>
                    </a:p>
                  </a:txBody>
                  <a:tcPr marT="91440" marB="91440">
                    <a:lnL w="12700" cap="flat" cmpd="sng" algn="ctr">
                      <a:solidFill>
                        <a:schemeClr val="tx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a:t>Time/Cadence: </a:t>
                      </a:r>
                      <a:r>
                        <a:rPr lang="en-US" sz="800">
                          <a:solidFill>
                            <a:schemeClr val="tx1"/>
                          </a:solidFill>
                          <a:latin typeface="+mn-lt"/>
                        </a:rPr>
                        <a:t>Responsive, upon enrollment, touches sent every week</a:t>
                      </a:r>
                    </a:p>
                  </a:txBody>
                  <a:tcPr marT="91440" marB="9144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12790" rtl="0" eaLnBrk="1" fontAlgn="auto" latinLnBrk="0" hangingPunct="1">
                        <a:lnSpc>
                          <a:spcPct val="100000"/>
                        </a:lnSpc>
                        <a:spcBef>
                          <a:spcPts val="0"/>
                        </a:spcBef>
                        <a:spcAft>
                          <a:spcPts val="0"/>
                        </a:spcAft>
                        <a:buClrTx/>
                        <a:buSzTx/>
                        <a:buFontTx/>
                        <a:buNone/>
                        <a:tabLst/>
                        <a:defRPr/>
                      </a:pPr>
                      <a:r>
                        <a:rPr lang="en-US" sz="800" b="1"/>
                        <a:t>Time/Cadence: </a:t>
                      </a:r>
                      <a:r>
                        <a:rPr lang="en-US" sz="800" b="0" i="0" u="none" strike="noStrike" baseline="0" noProof="0">
                          <a:solidFill>
                            <a:schemeClr val="tx1"/>
                          </a:solidFill>
                          <a:latin typeface="+mn-lt"/>
                        </a:rPr>
                        <a:t>Responsive, sent after every rescore and/or Profile update</a:t>
                      </a:r>
                      <a:endParaRPr lang="en-US" sz="800">
                        <a:solidFill>
                          <a:schemeClr val="tx1"/>
                        </a:solidFill>
                        <a:latin typeface="+mn-lt"/>
                      </a:endParaRPr>
                    </a:p>
                  </a:txBody>
                  <a:tcPr marT="91440" marB="91440">
                    <a:lnL w="12700" cap="flat" cmpd="sng" algn="ctr">
                      <a:solidFill>
                        <a:schemeClr val="accent5"/>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12790" rtl="0" eaLnBrk="1" fontAlgn="auto" latinLnBrk="0" hangingPunct="1">
                        <a:lnSpc>
                          <a:spcPct val="100000"/>
                        </a:lnSpc>
                        <a:spcBef>
                          <a:spcPts val="0"/>
                        </a:spcBef>
                        <a:spcAft>
                          <a:spcPts val="0"/>
                        </a:spcAft>
                        <a:buClrTx/>
                        <a:buSzTx/>
                        <a:buFontTx/>
                        <a:buNone/>
                        <a:tabLst/>
                        <a:defRPr/>
                      </a:pPr>
                      <a:r>
                        <a:rPr lang="en-US" sz="800" b="1"/>
                        <a:t>Time/Cadence: </a:t>
                      </a:r>
                      <a:r>
                        <a:rPr lang="en-US" sz="800" i="0">
                          <a:solidFill>
                            <a:schemeClr val="tx1"/>
                          </a:solidFill>
                          <a:latin typeface="+mn-lt"/>
                        </a:rPr>
                        <a:t>Sends quarterly</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a:t>Time/Cadence: </a:t>
                      </a:r>
                      <a:r>
                        <a:rPr lang="en-US" sz="800" b="0" i="0" u="none" strike="noStrike" baseline="0" noProof="0">
                          <a:solidFill>
                            <a:schemeClr val="tx1"/>
                          </a:solidFill>
                          <a:latin typeface="+mn-lt"/>
                        </a:rPr>
                        <a:t>Responsive, sent to all participants on their anniversaries with the service</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a:t>Time/Cadence: </a:t>
                      </a:r>
                      <a:r>
                        <a:rPr lang="en-US" sz="800" b="0" i="0" u="none" strike="noStrike" spc="-10" baseline="0" noProof="0">
                          <a:solidFill>
                            <a:schemeClr val="tx1"/>
                          </a:solidFill>
                          <a:latin typeface="+mn-lt"/>
                        </a:rPr>
                        <a:t>Responsive, sent to participants who have not visited their PP&amp;A dashboard or updated their Personal Profile within the past year</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12790" rtl="0" eaLnBrk="1" fontAlgn="auto" latinLnBrk="0" hangingPunct="1">
                        <a:lnSpc>
                          <a:spcPct val="100000"/>
                        </a:lnSpc>
                        <a:spcBef>
                          <a:spcPts val="0"/>
                        </a:spcBef>
                        <a:spcAft>
                          <a:spcPts val="0"/>
                        </a:spcAft>
                        <a:buClrTx/>
                        <a:buSzTx/>
                        <a:buFontTx/>
                        <a:buNone/>
                        <a:tabLst/>
                        <a:defRPr/>
                      </a:pPr>
                      <a:r>
                        <a:rPr lang="en-US" sz="800" b="1"/>
                        <a:t>Time/Cadence: </a:t>
                      </a:r>
                      <a:r>
                        <a:rPr lang="en-US" sz="800" b="0" i="0" u="none" strike="noStrike" kern="1200" baseline="0">
                          <a:solidFill>
                            <a:schemeClr val="tx1"/>
                          </a:solidFill>
                          <a:latin typeface="+mn-lt"/>
                          <a:ea typeface="+mn-ea"/>
                          <a:cs typeface="+mn-cs"/>
                        </a:rPr>
                        <a:t>Quarterly (March, June, September, &amp; December)</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812790" rtl="0" eaLnBrk="1" fontAlgn="auto" latinLnBrk="0" hangingPunct="1">
                        <a:lnSpc>
                          <a:spcPct val="100000"/>
                        </a:lnSpc>
                        <a:spcBef>
                          <a:spcPts val="0"/>
                        </a:spcBef>
                        <a:spcAft>
                          <a:spcPts val="0"/>
                        </a:spcAft>
                        <a:buClrTx/>
                        <a:buSzTx/>
                        <a:buFontTx/>
                        <a:buNone/>
                        <a:tabLst/>
                        <a:defRPr/>
                      </a:pPr>
                      <a:r>
                        <a:rPr lang="en-US" sz="800" b="1" dirty="0"/>
                        <a:t>Time/Cadence: </a:t>
                      </a:r>
                      <a:r>
                        <a:rPr lang="en-US" sz="800" b="0" i="0" dirty="0">
                          <a:solidFill>
                            <a:srgbClr val="000000"/>
                          </a:solidFill>
                          <a:effectLst/>
                          <a:latin typeface="Fidelity Sans 2" panose="020B0504050501040104" pitchFamily="34" charset="77"/>
                        </a:rPr>
                        <a:t>Annual (December)​</a:t>
                      </a:r>
                      <a:endParaRPr lang="en-US" sz="1200" b="0" i="0" dirty="0">
                        <a:solidFill>
                          <a:srgbClr val="000000"/>
                        </a:solidFill>
                        <a:effectLst/>
                      </a:endParaRPr>
                    </a:p>
                  </a:txBody>
                  <a:tcPr marT="91440" marB="9144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2700" cap="flat" cmpd="sng" algn="ctr">
                      <a:solidFill>
                        <a:schemeClr val="accent6"/>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82574774"/>
                  </a:ext>
                </a:extLst>
              </a:tr>
              <a:tr h="239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b="1" dirty="0"/>
                        <a:t>Options: </a:t>
                      </a:r>
                      <a:r>
                        <a:rPr lang="en-US" sz="800" dirty="0"/>
                        <a:t>4 touches</a:t>
                      </a:r>
                    </a:p>
                  </a:txBody>
                  <a:tcPr marT="91440" marB="91440">
                    <a:lnL w="12700" cap="flat" cmpd="sng" algn="ctr">
                      <a:no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algn="l"/>
                      <a:r>
                        <a:rPr lang="en-US" sz="800" b="1" dirty="0"/>
                        <a:t>Options: </a:t>
                      </a:r>
                      <a:r>
                        <a:rPr lang="en-US" sz="800" dirty="0"/>
                        <a:t>3 touches</a:t>
                      </a:r>
                    </a:p>
                  </a:txBody>
                  <a:tcPr marT="91440" marB="91440">
                    <a:lnL w="12700" cap="flat" cmpd="sng" algn="ctr">
                      <a:solidFill>
                        <a:schemeClr val="accent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algn="l"/>
                      <a:r>
                        <a:rPr lang="en-US" sz="800" b="1" dirty="0"/>
                        <a:t>Options: </a:t>
                      </a:r>
                      <a:r>
                        <a:rPr lang="en-US" sz="800" dirty="0"/>
                        <a:t>2 touches</a:t>
                      </a:r>
                    </a:p>
                  </a:txBody>
                  <a:tcPr marT="91440" marB="91440">
                    <a:lnL w="12700" cap="flat" cmpd="sng" algn="ctr">
                      <a:solidFill>
                        <a:schemeClr val="tx1"/>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9F7F5"/>
                    </a:solidFill>
                  </a:tcPr>
                </a:tc>
                <a:tc>
                  <a:txBody>
                    <a:bodyPr/>
                    <a:lstStyle/>
                    <a:p>
                      <a:pPr algn="l"/>
                      <a:r>
                        <a:rPr lang="en-US" sz="800" b="1" dirty="0"/>
                        <a:t>Options: </a:t>
                      </a:r>
                      <a:r>
                        <a:rPr lang="en-US" sz="800" dirty="0"/>
                        <a:t>N/A</a:t>
                      </a:r>
                    </a:p>
                  </a:txBody>
                  <a:tcPr marT="91440" marB="91440">
                    <a:lnL w="12700" cap="flat" cmpd="sng" algn="ctr">
                      <a:solidFill>
                        <a:schemeClr val="accent5"/>
                      </a:solidFill>
                      <a:prstDash val="solid"/>
                      <a:round/>
                      <a:headEnd type="none" w="med" len="med"/>
                      <a:tailEnd type="none" w="med" len="med"/>
                    </a:lnL>
                    <a:lnR w="12700" cap="flat" cmpd="sng" algn="ctr">
                      <a:solidFill>
                        <a:schemeClr val="accent5"/>
                      </a:solidFill>
                      <a:prstDash val="solid"/>
                      <a:round/>
                      <a:headEnd type="none" w="med" len="med"/>
                      <a:tailEnd type="none" w="med" len="med"/>
                    </a:lnR>
                    <a:lnT w="12700" cap="flat" cmpd="sng" algn="ctr">
                      <a:solidFill>
                        <a:schemeClr val="accent5"/>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dirty="0"/>
                        <a:t>Options: </a:t>
                      </a:r>
                      <a:r>
                        <a:rPr lang="en-US" sz="800" dirty="0"/>
                        <a:t>N/A</a:t>
                      </a:r>
                    </a:p>
                  </a:txBody>
                  <a:tcPr marT="91440" marB="91440">
                    <a:lnL w="12700" cap="flat" cmpd="sng" algn="ctr">
                      <a:solidFill>
                        <a:schemeClr val="accent5"/>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dirty="0"/>
                        <a:t>Options: </a:t>
                      </a:r>
                      <a:r>
                        <a:rPr lang="en-US" sz="800" dirty="0"/>
                        <a:t>N/A</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dirty="0"/>
                        <a:t>Options: </a:t>
                      </a:r>
                      <a:r>
                        <a:rPr lang="en-US" sz="800" dirty="0"/>
                        <a:t>N/A</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dirty="0"/>
                        <a:t>Options: </a:t>
                      </a:r>
                      <a:r>
                        <a:rPr lang="en-US" sz="800" dirty="0"/>
                        <a:t>N/A</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dirty="0"/>
                        <a:t>Options: </a:t>
                      </a:r>
                      <a:r>
                        <a:rPr lang="en-US" sz="800" dirty="0"/>
                        <a:t>N/A</a:t>
                      </a:r>
                    </a:p>
                  </a:txBody>
                  <a:tcPr marT="91440" marB="91440">
                    <a:lnL w="12700" cap="flat" cmpd="sng" algn="ctr">
                      <a:solidFill>
                        <a:schemeClr val="accent6"/>
                      </a:solidFill>
                      <a:prstDash val="solid"/>
                      <a:round/>
                      <a:headEnd type="none" w="med" len="med"/>
                      <a:tailEnd type="none" w="med" len="med"/>
                    </a:lnL>
                    <a:lnR w="12700" cap="flat" cmpd="sng" algn="ctr">
                      <a:solidFill>
                        <a:schemeClr val="accent6"/>
                      </a:solidFill>
                      <a:prstDash val="solid"/>
                      <a:round/>
                      <a:headEnd type="none" w="med" len="med"/>
                      <a:tailEnd type="none" w="med" len="med"/>
                    </a:lnR>
                    <a:lnT w="12700" cap="flat" cmpd="sng" algn="ctr">
                      <a:solidFill>
                        <a:schemeClr val="accent6"/>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r>
                        <a:rPr lang="en-US" sz="800" b="1" dirty="0"/>
                        <a:t>Options: </a:t>
                      </a:r>
                      <a:r>
                        <a:rPr lang="en-US" sz="800" dirty="0"/>
                        <a:t>N/A</a:t>
                      </a:r>
                    </a:p>
                  </a:txBody>
                  <a:tcPr marT="91440" marB="91440">
                    <a:lnL w="12700" cap="flat" cmpd="sng" algn="ctr">
                      <a:solidFill>
                        <a:schemeClr val="accent6"/>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6"/>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4305090"/>
                  </a:ext>
                </a:extLst>
              </a:tr>
            </a:tbl>
          </a:graphicData>
        </a:graphic>
      </p:graphicFrame>
      <p:grpSp>
        <p:nvGrpSpPr>
          <p:cNvPr id="69" name="Group 68">
            <a:extLst>
              <a:ext uri="{FF2B5EF4-FFF2-40B4-BE49-F238E27FC236}">
                <a16:creationId xmlns:a16="http://schemas.microsoft.com/office/drawing/2014/main" id="{8D4E2A3F-2B8F-D0E8-E51E-245DA83FF415}"/>
              </a:ext>
              <a:ext uri="{C183D7F6-B498-43B3-948B-1728B52AA6E4}">
                <adec:decorative xmlns:adec="http://schemas.microsoft.com/office/drawing/2017/decorative" val="1"/>
              </a:ext>
            </a:extLst>
          </p:cNvPr>
          <p:cNvGrpSpPr/>
          <p:nvPr/>
        </p:nvGrpSpPr>
        <p:grpSpPr>
          <a:xfrm>
            <a:off x="55755" y="538651"/>
            <a:ext cx="12085826" cy="0"/>
            <a:chOff x="747908" y="942057"/>
            <a:chExt cx="12085826" cy="0"/>
          </a:xfrm>
        </p:grpSpPr>
        <p:cxnSp>
          <p:nvCxnSpPr>
            <p:cNvPr id="43" name="Straight Arrow Connector 42">
              <a:extLst>
                <a:ext uri="{FF2B5EF4-FFF2-40B4-BE49-F238E27FC236}">
                  <a16:creationId xmlns:a16="http://schemas.microsoft.com/office/drawing/2014/main" id="{1A6F22AC-B378-8618-3171-8E112C76EBF7}"/>
                </a:ext>
              </a:extLst>
            </p:cNvPr>
            <p:cNvCxnSpPr>
              <a:cxnSpLocks/>
            </p:cNvCxnSpPr>
            <p:nvPr/>
          </p:nvCxnSpPr>
          <p:spPr>
            <a:xfrm flipH="1">
              <a:off x="747908" y="942057"/>
              <a:ext cx="1344118" cy="0"/>
            </a:xfrm>
            <a:prstGeom prst="straightConnector1">
              <a:avLst/>
            </a:prstGeom>
            <a:ln w="15875" cap="rnd">
              <a:solidFill>
                <a:schemeClr val="accent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E3614FFC-FC28-6057-0C3D-0BF37B47E8EE}"/>
                </a:ext>
              </a:extLst>
            </p:cNvPr>
            <p:cNvCxnSpPr>
              <a:cxnSpLocks/>
            </p:cNvCxnSpPr>
            <p:nvPr/>
          </p:nvCxnSpPr>
          <p:spPr>
            <a:xfrm>
              <a:off x="2937290" y="942057"/>
              <a:ext cx="1357934" cy="0"/>
            </a:xfrm>
            <a:prstGeom prst="straightConnector1">
              <a:avLst/>
            </a:prstGeom>
            <a:ln w="15875" cap="rnd">
              <a:solidFill>
                <a:schemeClr val="accent1"/>
              </a:solidFill>
              <a:tailEnd type="arrow" w="sm" len="sm"/>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2022766D-30DC-DA87-136D-202D449F0219}"/>
                </a:ext>
              </a:extLst>
            </p:cNvPr>
            <p:cNvCxnSpPr>
              <a:cxnSpLocks/>
            </p:cNvCxnSpPr>
            <p:nvPr/>
          </p:nvCxnSpPr>
          <p:spPr>
            <a:xfrm flipH="1">
              <a:off x="4370421" y="942057"/>
              <a:ext cx="3726308" cy="0"/>
            </a:xfrm>
            <a:prstGeom prst="straightConnector1">
              <a:avLst/>
            </a:prstGeom>
            <a:ln w="15875" cap="rnd">
              <a:solidFill>
                <a:schemeClr val="accent5"/>
              </a:solidFill>
              <a:tailEnd type="arrow" w="sm" len="sm"/>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18DC823B-4034-92B6-244A-6FAB220B17B9}"/>
                </a:ext>
              </a:extLst>
            </p:cNvPr>
            <p:cNvCxnSpPr>
              <a:cxnSpLocks/>
            </p:cNvCxnSpPr>
            <p:nvPr/>
          </p:nvCxnSpPr>
          <p:spPr>
            <a:xfrm>
              <a:off x="9128008" y="942057"/>
              <a:ext cx="3705726" cy="0"/>
            </a:xfrm>
            <a:prstGeom prst="straightConnector1">
              <a:avLst/>
            </a:prstGeom>
            <a:ln w="15875" cap="rnd">
              <a:solidFill>
                <a:schemeClr val="accent5"/>
              </a:solidFill>
              <a:tailEnd type="arrow" w="sm" len="sm"/>
            </a:ln>
          </p:spPr>
          <p:style>
            <a:lnRef idx="1">
              <a:schemeClr val="accent1"/>
            </a:lnRef>
            <a:fillRef idx="0">
              <a:schemeClr val="accent1"/>
            </a:fillRef>
            <a:effectRef idx="0">
              <a:schemeClr val="accent1"/>
            </a:effectRef>
            <a:fontRef idx="minor">
              <a:schemeClr val="tx1"/>
            </a:fontRef>
          </p:style>
        </p:cxnSp>
      </p:grpSp>
      <p:pic>
        <p:nvPicPr>
          <p:cNvPr id="61" name="Picture 60">
            <a:extLst>
              <a:ext uri="{FF2B5EF4-FFF2-40B4-BE49-F238E27FC236}">
                <a16:creationId xmlns:a16="http://schemas.microsoft.com/office/drawing/2014/main" id="{F949C13C-A695-8F15-B17D-621ECB2270C5}"/>
              </a:ext>
            </a:extLst>
          </p:cNvPr>
          <p:cNvPicPr>
            <a:picLocks noChangeAspect="1"/>
          </p:cNvPicPr>
          <p:nvPr/>
        </p:nvPicPr>
        <p:blipFill rotWithShape="1">
          <a:blip r:embed="rId3"/>
          <a:srcRect l="2174" r="2174"/>
          <a:stretch>
            <a:fillRect/>
          </a:stretch>
        </p:blipFill>
        <p:spPr>
          <a:xfrm>
            <a:off x="202512" y="1333135"/>
            <a:ext cx="822960" cy="1234440"/>
          </a:xfrm>
          <a:prstGeom prst="roundRect">
            <a:avLst>
              <a:gd name="adj" fmla="val 0"/>
            </a:avLst>
          </a:prstGeom>
          <a:ln w="12700">
            <a:solidFill>
              <a:schemeClr val="accent1"/>
            </a:solidFill>
          </a:ln>
        </p:spPr>
      </p:pic>
      <p:pic>
        <p:nvPicPr>
          <p:cNvPr id="62" name="Picture 61" descr="A screenshot of a green and white website&#10;&#10;Description automatically generated">
            <a:extLst>
              <a:ext uri="{FF2B5EF4-FFF2-40B4-BE49-F238E27FC236}">
                <a16:creationId xmlns:a16="http://schemas.microsoft.com/office/drawing/2014/main" id="{FA1DB6A3-4819-AF02-23FC-9B6E2B726E40}"/>
              </a:ext>
            </a:extLst>
          </p:cNvPr>
          <p:cNvPicPr>
            <a:picLocks noChangeAspect="1"/>
          </p:cNvPicPr>
          <p:nvPr/>
        </p:nvPicPr>
        <p:blipFill rotWithShape="1">
          <a:blip r:embed="rId4"/>
          <a:srcRect l="7390" r="7390"/>
          <a:stretch>
            <a:fillRect/>
          </a:stretch>
        </p:blipFill>
        <p:spPr>
          <a:xfrm>
            <a:off x="3861507" y="1333135"/>
            <a:ext cx="822960" cy="1234440"/>
          </a:xfrm>
          <a:prstGeom prst="roundRect">
            <a:avLst>
              <a:gd name="adj" fmla="val 0"/>
            </a:avLst>
          </a:prstGeom>
          <a:ln w="12700">
            <a:solidFill>
              <a:schemeClr val="accent5"/>
            </a:solidFill>
          </a:ln>
        </p:spPr>
      </p:pic>
      <p:pic>
        <p:nvPicPr>
          <p:cNvPr id="64" name="Picture 63">
            <a:extLst>
              <a:ext uri="{FF2B5EF4-FFF2-40B4-BE49-F238E27FC236}">
                <a16:creationId xmlns:a16="http://schemas.microsoft.com/office/drawing/2014/main" id="{DE9A6106-78E5-EE6E-68AB-4D3DB1659842}"/>
              </a:ext>
            </a:extLst>
          </p:cNvPr>
          <p:cNvPicPr>
            <a:picLocks noChangeAspect="1"/>
          </p:cNvPicPr>
          <p:nvPr/>
        </p:nvPicPr>
        <p:blipFill rotWithShape="1">
          <a:blip r:embed="rId5"/>
          <a:srcRect l="36131" t="16930" r="35988" b="8020"/>
          <a:stretch>
            <a:fillRect/>
          </a:stretch>
        </p:blipFill>
        <p:spPr>
          <a:xfrm>
            <a:off x="5081172" y="1333135"/>
            <a:ext cx="822960" cy="1234440"/>
          </a:xfrm>
          <a:prstGeom prst="roundRect">
            <a:avLst>
              <a:gd name="adj" fmla="val 0"/>
            </a:avLst>
          </a:prstGeom>
          <a:ln w="12700">
            <a:solidFill>
              <a:schemeClr val="accent6"/>
            </a:solidFill>
          </a:ln>
        </p:spPr>
      </p:pic>
      <p:pic>
        <p:nvPicPr>
          <p:cNvPr id="65" name="Picture 64">
            <a:extLst>
              <a:ext uri="{FF2B5EF4-FFF2-40B4-BE49-F238E27FC236}">
                <a16:creationId xmlns:a16="http://schemas.microsoft.com/office/drawing/2014/main" id="{27D93CC7-DA06-2154-7E77-5E322AA0CA60}"/>
              </a:ext>
            </a:extLst>
          </p:cNvPr>
          <p:cNvPicPr>
            <a:picLocks noChangeAspect="1"/>
          </p:cNvPicPr>
          <p:nvPr/>
        </p:nvPicPr>
        <p:blipFill rotWithShape="1">
          <a:blip r:embed="rId6"/>
          <a:srcRect l="6286" t="6393" r="14882"/>
          <a:stretch>
            <a:fillRect/>
          </a:stretch>
        </p:blipFill>
        <p:spPr>
          <a:xfrm>
            <a:off x="8740166" y="1333135"/>
            <a:ext cx="822960" cy="1234440"/>
          </a:xfrm>
          <a:prstGeom prst="roundRect">
            <a:avLst>
              <a:gd name="adj" fmla="val 0"/>
            </a:avLst>
          </a:prstGeom>
          <a:ln w="12700">
            <a:solidFill>
              <a:schemeClr val="accent6"/>
            </a:solidFill>
          </a:ln>
        </p:spPr>
      </p:pic>
      <p:pic>
        <p:nvPicPr>
          <p:cNvPr id="66" name="Picture 65">
            <a:extLst>
              <a:ext uri="{FF2B5EF4-FFF2-40B4-BE49-F238E27FC236}">
                <a16:creationId xmlns:a16="http://schemas.microsoft.com/office/drawing/2014/main" id="{3FC56C68-96AE-983F-A70C-7F4F6575E92F}"/>
              </a:ext>
            </a:extLst>
          </p:cNvPr>
          <p:cNvPicPr>
            <a:picLocks noChangeAspect="1"/>
          </p:cNvPicPr>
          <p:nvPr/>
        </p:nvPicPr>
        <p:blipFill rotWithShape="1">
          <a:blip r:embed="rId7"/>
          <a:srcRect t="12144" b="12144"/>
          <a:stretch>
            <a:fillRect/>
          </a:stretch>
        </p:blipFill>
        <p:spPr>
          <a:xfrm>
            <a:off x="9959831" y="1333135"/>
            <a:ext cx="822960" cy="1234440"/>
          </a:xfrm>
          <a:prstGeom prst="roundRect">
            <a:avLst>
              <a:gd name="adj" fmla="val 0"/>
            </a:avLst>
          </a:prstGeom>
          <a:ln w="12700">
            <a:solidFill>
              <a:schemeClr val="accent6"/>
            </a:solidFill>
          </a:ln>
        </p:spPr>
      </p:pic>
      <p:pic>
        <p:nvPicPr>
          <p:cNvPr id="12" name="Picture 11">
            <a:extLst>
              <a:ext uri="{FF2B5EF4-FFF2-40B4-BE49-F238E27FC236}">
                <a16:creationId xmlns:a16="http://schemas.microsoft.com/office/drawing/2014/main" id="{D0446702-9004-C4A2-2BA7-AC1171B7D625}"/>
              </a:ext>
            </a:extLst>
          </p:cNvPr>
          <p:cNvPicPr>
            <a:picLocks noChangeAspect="1"/>
          </p:cNvPicPr>
          <p:nvPr/>
        </p:nvPicPr>
        <p:blipFill rotWithShape="1">
          <a:blip r:embed="rId8"/>
          <a:srcRect t="11203" b="11203"/>
          <a:stretch>
            <a:fillRect/>
          </a:stretch>
        </p:blipFill>
        <p:spPr>
          <a:xfrm>
            <a:off x="11179496" y="1333135"/>
            <a:ext cx="822960" cy="1234440"/>
          </a:xfrm>
          <a:prstGeom prst="roundRect">
            <a:avLst>
              <a:gd name="adj" fmla="val 0"/>
            </a:avLst>
          </a:prstGeom>
          <a:ln w="12700">
            <a:solidFill>
              <a:schemeClr val="accent6"/>
            </a:solidFill>
          </a:ln>
        </p:spPr>
      </p:pic>
      <p:pic>
        <p:nvPicPr>
          <p:cNvPr id="8" name="Picture 7">
            <a:extLst>
              <a:ext uri="{FF2B5EF4-FFF2-40B4-BE49-F238E27FC236}">
                <a16:creationId xmlns:a16="http://schemas.microsoft.com/office/drawing/2014/main" id="{07718CF7-E712-82C5-EBF6-CAD5AD365CF3}"/>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1590788" y="1409709"/>
            <a:ext cx="568468" cy="1081292"/>
          </a:xfrm>
          <a:prstGeom prst="rect">
            <a:avLst/>
          </a:prstGeom>
        </p:spPr>
      </p:pic>
      <p:pic>
        <p:nvPicPr>
          <p:cNvPr id="9" name="Picture 8">
            <a:extLst>
              <a:ext uri="{FF2B5EF4-FFF2-40B4-BE49-F238E27FC236}">
                <a16:creationId xmlns:a16="http://schemas.microsoft.com/office/drawing/2014/main" id="{2162E31C-4B48-BF00-3150-192EF8B339D1}"/>
              </a:ext>
              <a:ext uri="{C183D7F6-B498-43B3-948B-1728B52AA6E4}">
                <adec:decorative xmlns:adec="http://schemas.microsoft.com/office/drawing/2017/decorative" val="1"/>
              </a:ext>
            </a:extLst>
          </p:cNvPr>
          <p:cNvPicPr>
            <a:picLocks noChangeAspect="1"/>
          </p:cNvPicPr>
          <p:nvPr/>
        </p:nvPicPr>
        <p:blipFill>
          <a:blip r:embed="rId10"/>
          <a:stretch>
            <a:fillRect/>
          </a:stretch>
        </p:blipFill>
        <p:spPr>
          <a:xfrm>
            <a:off x="2628872" y="1409709"/>
            <a:ext cx="898731" cy="1016121"/>
          </a:xfrm>
          <a:prstGeom prst="rect">
            <a:avLst/>
          </a:prstGeom>
        </p:spPr>
      </p:pic>
      <p:pic>
        <p:nvPicPr>
          <p:cNvPr id="10" name="Picture 9">
            <a:extLst>
              <a:ext uri="{FF2B5EF4-FFF2-40B4-BE49-F238E27FC236}">
                <a16:creationId xmlns:a16="http://schemas.microsoft.com/office/drawing/2014/main" id="{32433C8F-102B-67A4-853B-749E2EE4A645}"/>
              </a:ext>
              <a:ext uri="{C183D7F6-B498-43B3-948B-1728B52AA6E4}">
                <adec:decorative xmlns:adec="http://schemas.microsoft.com/office/drawing/2017/decorative" val="1"/>
              </a:ext>
            </a:extLst>
          </p:cNvPr>
          <p:cNvPicPr>
            <a:picLocks noChangeAspect="1"/>
          </p:cNvPicPr>
          <p:nvPr/>
        </p:nvPicPr>
        <p:blipFill>
          <a:blip r:embed="rId11"/>
          <a:stretch>
            <a:fillRect/>
          </a:stretch>
        </p:blipFill>
        <p:spPr>
          <a:xfrm>
            <a:off x="6428593" y="1409709"/>
            <a:ext cx="615657" cy="1040116"/>
          </a:xfrm>
          <a:prstGeom prst="rect">
            <a:avLst/>
          </a:prstGeom>
        </p:spPr>
      </p:pic>
      <p:pic>
        <p:nvPicPr>
          <p:cNvPr id="11" name="Picture 10">
            <a:extLst>
              <a:ext uri="{FF2B5EF4-FFF2-40B4-BE49-F238E27FC236}">
                <a16:creationId xmlns:a16="http://schemas.microsoft.com/office/drawing/2014/main" id="{A4E96087-C3E3-432C-4357-9289EEEF51D4}"/>
              </a:ext>
              <a:ext uri="{C183D7F6-B498-43B3-948B-1728B52AA6E4}">
                <adec:decorative xmlns:adec="http://schemas.microsoft.com/office/drawing/2017/decorative" val="1"/>
              </a:ext>
            </a:extLst>
          </p:cNvPr>
          <p:cNvPicPr>
            <a:picLocks noChangeAspect="1"/>
          </p:cNvPicPr>
          <p:nvPr/>
        </p:nvPicPr>
        <p:blipFill>
          <a:blip r:embed="rId12"/>
          <a:stretch>
            <a:fillRect/>
          </a:stretch>
        </p:blipFill>
        <p:spPr>
          <a:xfrm>
            <a:off x="7702937" y="1321787"/>
            <a:ext cx="440298" cy="1169214"/>
          </a:xfrm>
          <a:prstGeom prst="rect">
            <a:avLst/>
          </a:prstGeom>
        </p:spPr>
      </p:pic>
    </p:spTree>
    <p:extLst>
      <p:ext uri="{BB962C8B-B14F-4D97-AF65-F5344CB8AC3E}">
        <p14:creationId xmlns:p14="http://schemas.microsoft.com/office/powerpoint/2010/main" val="38138572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Fidelity Template 2026">
  <a:themeElements>
    <a:clrScheme name="Fidelity Mist">
      <a:dk1>
        <a:srgbClr val="000000"/>
      </a:dk1>
      <a:lt1>
        <a:srgbClr val="FFFFFF"/>
      </a:lt1>
      <a:dk2>
        <a:srgbClr val="403F3E"/>
      </a:dk2>
      <a:lt2>
        <a:srgbClr val="F9F7F5"/>
      </a:lt2>
      <a:accent1>
        <a:srgbClr val="368727"/>
      </a:accent1>
      <a:accent2>
        <a:srgbClr val="044014"/>
      </a:accent2>
      <a:accent3>
        <a:srgbClr val="6AD539"/>
      </a:accent3>
      <a:accent4>
        <a:srgbClr val="1DE4CA"/>
      </a:accent4>
      <a:accent5>
        <a:srgbClr val="3880F3"/>
      </a:accent5>
      <a:accent6>
        <a:srgbClr val="04547C"/>
      </a:accent6>
      <a:hlink>
        <a:srgbClr val="368727"/>
      </a:hlink>
      <a:folHlink>
        <a:srgbClr val="368727"/>
      </a:folHlink>
    </a:clrScheme>
    <a:fontScheme name="Fidelity Fonts">
      <a:majorFont>
        <a:latin typeface="Fidelity Slab Light"/>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sz="16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rtlCol="0">
        <a:spAutoFit/>
      </a:bodyPr>
      <a:lstStyle>
        <a:defPPr algn="l">
          <a:defRPr sz="1600" dirty="0" err="1" smtClean="0"/>
        </a:defPPr>
      </a:lstStyle>
    </a:txDef>
  </a:objectDefaults>
  <a:extraClrSchemeLst/>
  <a:custClrLst>
    <a:custClr name="Evergreen">
      <a:srgbClr val="044014"/>
    </a:custClr>
    <a:custClr name="Fidelity Green">
      <a:srgbClr val="368727"/>
    </a:custClr>
    <a:custClr name="Lime Green">
      <a:srgbClr val="6AD539"/>
    </a:custClr>
    <a:custClr name="Aqua">
      <a:srgbClr val="1DE4C9"/>
    </a:custClr>
    <a:custClr name="Lapis">
      <a:srgbClr val="3880F3"/>
    </a:custClr>
    <a:custClr name="Marine">
      <a:srgbClr val="04547C"/>
    </a:custClr>
    <a:custClr name="Violet">
      <a:srgbClr val="5B2C8F"/>
    </a:custClr>
    <a:custClr name="Gold">
      <a:srgbClr val="DBCA72"/>
    </a:custClr>
    <a:custClr name="BLANK">
      <a:srgbClr val="FFFFFF"/>
    </a:custClr>
    <a:custClr name="BLANK">
      <a:srgbClr val="FFFFFF"/>
    </a:custClr>
    <a:custClr name="Charcoal">
      <a:srgbClr val="403F3E"/>
    </a:custClr>
    <a:custClr name="Sand">
      <a:srgbClr val="F7F4E4"/>
    </a:custClr>
    <a:custClr name="Mist">
      <a:srgbClr val="F9F7F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2C - Sky">
      <a:srgbClr val="28CAFF"/>
    </a:custClr>
    <a:custClr name="B2C - Purple">
      <a:srgbClr val="9747F6"/>
    </a:custClr>
    <a:custClr name="B2C - Magenta">
      <a:srgbClr val="FC27E5"/>
    </a:custClr>
    <a:custClr name="B2C - Sand">
      <a:srgbClr val="FF7A11"/>
    </a:custClr>
  </a:custClrLst>
  <a:extLst>
    <a:ext uri="{05A4C25C-085E-4340-85A3-A5531E510DB2}">
      <thm15:themeFamily xmlns:thm15="http://schemas.microsoft.com/office/thememl/2012/main" name="Fidelity Template 2026" id="{25536B3C-A3A8-BA4C-99D2-3E0E65191A6A}" vid="{33452BA2-7A3F-5842-931A-30BD8A00EA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BE96A5D16A52A408843477A831A5BA6" ma:contentTypeVersion="14" ma:contentTypeDescription="Create a new document." ma:contentTypeScope="" ma:versionID="aec51ba8fae987f8c757323f4c2faaf6">
  <xsd:schema xmlns:xsd="http://www.w3.org/2001/XMLSchema" xmlns:xs="http://www.w3.org/2001/XMLSchema" xmlns:p="http://schemas.microsoft.com/office/2006/metadata/properties" xmlns:ns2="bb710bbc-cf75-473e-8af0-c01bb49e9454" xmlns:ns3="b7be08ab-c93e-4556-955f-d3bcb201bd8a" targetNamespace="http://schemas.microsoft.com/office/2006/metadata/properties" ma:root="true" ma:fieldsID="9ebeffd89913440039582b01964a20f8" ns2:_="" ns3:_="">
    <xsd:import namespace="bb710bbc-cf75-473e-8af0-c01bb49e9454"/>
    <xsd:import namespace="b7be08ab-c93e-4556-955f-d3bcb201bd8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710bbc-cf75-473e-8af0-c01bb49e945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a5aa731-3981-4550-91eb-7c827002858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be08ab-c93e-4556-955f-d3bcb201bd8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876f1b1-0703-4c49-8cc0-da50ed819026}" ma:internalName="TaxCatchAll" ma:showField="CatchAllData" ma:web="b7be08ab-c93e-4556-955f-d3bcb201bd8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b710bbc-cf75-473e-8af0-c01bb49e9454">
      <Terms xmlns="http://schemas.microsoft.com/office/infopath/2007/PartnerControls"/>
    </lcf76f155ced4ddcb4097134ff3c332f>
    <TaxCatchAll xmlns="b7be08ab-c93e-4556-955f-d3bcb201bd8a" xsi:nil="true"/>
  </documentManagement>
</p:properties>
</file>

<file path=customXml/itemProps1.xml><?xml version="1.0" encoding="utf-8"?>
<ds:datastoreItem xmlns:ds="http://schemas.openxmlformats.org/officeDocument/2006/customXml" ds:itemID="{1A3BC1B9-F423-4BCB-B73E-FE30AACBAB1D}">
  <ds:schemaRefs>
    <ds:schemaRef ds:uri="b7be08ab-c93e-4556-955f-d3bcb201bd8a"/>
    <ds:schemaRef ds:uri="bb710bbc-cf75-473e-8af0-c01bb49e94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7863FE3-DB29-48F4-9652-566D9689D403}">
  <ds:schemaRefs>
    <ds:schemaRef ds:uri="http://schemas.microsoft.com/sharepoint/v3/contenttype/forms"/>
  </ds:schemaRefs>
</ds:datastoreItem>
</file>

<file path=customXml/itemProps3.xml><?xml version="1.0" encoding="utf-8"?>
<ds:datastoreItem xmlns:ds="http://schemas.openxmlformats.org/officeDocument/2006/customXml" ds:itemID="{732D832D-89B2-4A3A-89AF-AD67B1A8E1C5}">
  <ds:schemaRefs>
    <ds:schemaRef ds:uri="b7be08ab-c93e-4556-955f-d3bcb201bd8a"/>
    <ds:schemaRef ds:uri="bb710bbc-cf75-473e-8af0-c01bb49e945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8321</TotalTime>
  <Words>657</Words>
  <Application>Microsoft Office PowerPoint</Application>
  <PresentationFormat>Widescreen</PresentationFormat>
  <Paragraphs>76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Fidelity Sans 2</vt:lpstr>
      <vt:lpstr>Fidelity Slab Light</vt:lpstr>
      <vt:lpstr>Fidelity Template 2026</vt:lpstr>
      <vt:lpstr>Fidelity® Personalized Planning &amp; Advice Centrally deployed campaigns for participants</vt:lpstr>
    </vt:vector>
  </TitlesOfParts>
  <Company>Fidelity Investments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Sullivan, Jasmine</dc:creator>
  <cp:lastModifiedBy>Rodgers, Ariel</cp:lastModifiedBy>
  <cp:revision>6</cp:revision>
  <dcterms:created xsi:type="dcterms:W3CDTF">2025-10-20T16:40:58Z</dcterms:created>
  <dcterms:modified xsi:type="dcterms:W3CDTF">2026-09-01T19:33:21Z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0x0101000BE96A5D16A52A408843477A831A5BA6</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y fmtid="{D5CDD505-2E9C-101B-9397-08002B2CF9AE}" pid="10" name="MSIP_Label_90bfef16-7ca2-4aa8-a473-c29b933ea88f_Enabled">
    <vt:lpwstr>true</vt:lpwstr>
  </property>
  <property fmtid="{D5CDD505-2E9C-101B-9397-08002B2CF9AE}" pid="11" name="MSIP_Label_90bfef16-7ca2-4aa8-a473-c29b933ea88f_SetDate">
    <vt:lpwstr>2026-07-27T16:24:16Z</vt:lpwstr>
  </property>
  <property fmtid="{D5CDD505-2E9C-101B-9397-08002B2CF9AE}" pid="12" name="MSIP_Label_90bfef16-7ca2-4aa8-a473-c29b933ea88f_Method">
    <vt:lpwstr>Privileged</vt:lpwstr>
  </property>
  <property fmtid="{D5CDD505-2E9C-101B-9397-08002B2CF9AE}" pid="13" name="MSIP_Label_90bfef16-7ca2-4aa8-a473-c29b933ea88f_Name">
    <vt:lpwstr>Fidelity Internal - No footer</vt:lpwstr>
  </property>
  <property fmtid="{D5CDD505-2E9C-101B-9397-08002B2CF9AE}" pid="14" name="MSIP_Label_90bfef16-7ca2-4aa8-a473-c29b933ea88f_SiteId">
    <vt:lpwstr>7521acbc-a68c-41e5-a975-1cf83066dd19</vt:lpwstr>
  </property>
  <property fmtid="{D5CDD505-2E9C-101B-9397-08002B2CF9AE}" pid="15" name="MSIP_Label_90bfef16-7ca2-4aa8-a473-c29b933ea88f_ActionId">
    <vt:lpwstr>e59b1b46-9537-451f-9d3b-9c34020c6c1d</vt:lpwstr>
  </property>
  <property fmtid="{D5CDD505-2E9C-101B-9397-08002B2CF9AE}" pid="16" name="MSIP_Label_90bfef16-7ca2-4aa8-a473-c29b933ea88f_ContentBits">
    <vt:lpwstr>0</vt:lpwstr>
  </property>
  <property fmtid="{D5CDD505-2E9C-101B-9397-08002B2CF9AE}" pid="17" name="MSIP_Label_90bfef16-7ca2-4aa8-a473-c29b933ea88f_Tag">
    <vt:lpwstr>50, 0, 1, 1</vt:lpwstr>
  </property>
</Properties>
</file>