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80" autoAdjust="0"/>
    <p:restoredTop sz="94660"/>
  </p:normalViewPr>
  <p:slideViewPr>
    <p:cSldViewPr snapToGrid="0">
      <p:cViewPr varScale="1">
        <p:scale>
          <a:sx n="120" d="100"/>
          <a:sy n="120" d="100"/>
        </p:scale>
        <p:origin x="12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28A4FD-0CB8-4EE0-8339-B95E0C2EAA02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74656-B78A-4D98-9B9C-E06C9D2125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52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4491A7-6E70-9B5A-037B-3B12E01092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41233D-C924-9CF7-8F2B-C7DC2DAF76C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6777D4-970E-6A78-5539-7163B101B7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F1E9DCA-2363-A628-C961-81B6A2DDB44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6810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FE84E0-23C9-4544-9FB7-8DD1AF0C6BA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6810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7494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people sitting on a dock looking at the sunset&#10;&#10;Description automatically generated">
            <a:extLst>
              <a:ext uri="{FF2B5EF4-FFF2-40B4-BE49-F238E27FC236}">
                <a16:creationId xmlns:a16="http://schemas.microsoft.com/office/drawing/2014/main" id="{5FC19AD2-603D-2032-BD54-4AF800A4DDC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35433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49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449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894E21-5C6D-AEC6-C5EF-F33AB545BC0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48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Date Placeholder 24">
            <a:extLst>
              <a:ext uri="{FF2B5EF4-FFF2-40B4-BE49-F238E27FC236}">
                <a16:creationId xmlns:a16="http://schemas.microsoft.com/office/drawing/2014/main" id="{E12C62EE-8BEC-54E0-E0A6-7E7F7712E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6" name="Footer Placeholder 25">
            <a:extLst>
              <a:ext uri="{FF2B5EF4-FFF2-40B4-BE49-F238E27FC236}">
                <a16:creationId xmlns:a16="http://schemas.microsoft.com/office/drawing/2014/main" id="{D869B967-70AE-28B1-ACD2-5A56A395C3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>
            <a:extLst>
              <a:ext uri="{FF2B5EF4-FFF2-40B4-BE49-F238E27FC236}">
                <a16:creationId xmlns:a16="http://schemas.microsoft.com/office/drawing/2014/main" id="{BDD781FB-3D6A-0A55-AC8D-0A30A80D8E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044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2" indent="0" algn="ctr">
              <a:buNone/>
              <a:defRPr sz="2000"/>
            </a:lvl2pPr>
            <a:lvl3pPr marL="914363" indent="0" algn="ctr">
              <a:buNone/>
              <a:defRPr sz="1800"/>
            </a:lvl3pPr>
            <a:lvl4pPr marL="1371545" indent="0" algn="ctr">
              <a:buNone/>
              <a:defRPr sz="1600"/>
            </a:lvl4pPr>
            <a:lvl5pPr marL="1828727" indent="0" algn="ctr">
              <a:buNone/>
              <a:defRPr sz="1600"/>
            </a:lvl5pPr>
            <a:lvl6pPr marL="2285909" indent="0" algn="ctr">
              <a:buNone/>
              <a:defRPr sz="1600"/>
            </a:lvl6pPr>
            <a:lvl7pPr marL="2743090" indent="0" algn="ctr">
              <a:buNone/>
              <a:defRPr sz="1600"/>
            </a:lvl7pPr>
            <a:lvl8pPr marL="3200272" indent="0" algn="ctr">
              <a:buNone/>
              <a:defRPr sz="1600"/>
            </a:lvl8pPr>
            <a:lvl9pPr marL="3657454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50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v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6DADA4-4A98-1578-7229-A850B2BED8EF}"/>
              </a:ext>
            </a:extLst>
          </p:cNvPr>
          <p:cNvSpPr/>
          <p:nvPr/>
        </p:nvSpPr>
        <p:spPr>
          <a:xfrm rot="5400000">
            <a:off x="4438650" y="-895350"/>
            <a:ext cx="3314700" cy="12192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dirty="0">
              <a:latin typeface="+mn-lt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BECF4C37-E354-15B1-62F9-01BDD2CDA67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725236" y="594077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50800"/>
            <a:ext cx="9928800" cy="59040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4889192"/>
            <a:ext cx="9928800" cy="58971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>
              <a:defRPr lang="en-US" sz="869" dirty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40D209-FA07-6234-13D7-FCAAECCC5AD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09601" y="5594400"/>
            <a:ext cx="3862800" cy="259200"/>
          </a:xfrm>
        </p:spPr>
        <p:txBody>
          <a:bodyPr tIns="0" rIns="0" bIns="0" anchor="ctr">
            <a:no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Prepared for ABC Company | Month XX, XXXX</a:t>
            </a:r>
          </a:p>
        </p:txBody>
      </p:sp>
      <p:pic>
        <p:nvPicPr>
          <p:cNvPr id="3" name="Picture 2" descr="A person sitting at a table with her feet on the table&#10;&#10;Description automatically generated">
            <a:extLst>
              <a:ext uri="{FF2B5EF4-FFF2-40B4-BE49-F238E27FC236}">
                <a16:creationId xmlns:a16="http://schemas.microsoft.com/office/drawing/2014/main" id="{CE63EB53-ECAB-3D8D-863C-9EB54C82A3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" r="3763" b="1595"/>
          <a:stretch/>
        </p:blipFill>
        <p:spPr>
          <a:xfrm>
            <a:off x="2" y="1"/>
            <a:ext cx="12192000" cy="3629347"/>
          </a:xfrm>
          <a:prstGeom prst="rect">
            <a:avLst/>
          </a:prstGeom>
        </p:spPr>
      </p:pic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D4BF46B-76B4-1348-4ABA-775C28E4AC3D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209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130751-9028-C054-0297-BAA063FA4FA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0"/>
            <a:ext cx="5285778" cy="6858000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280043"/>
            <a:ext cx="5421313" cy="432899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>
              <a:defRPr lang="en-US" sz="1738" dirty="0">
                <a:latin typeface="Fidelity Slab Light" pitchFamily="2" charset="77"/>
                <a:ea typeface="Roboto Slab Light" pitchFamily="2" charset="0"/>
                <a:cs typeface="Calibri" panose="020F0502020204030204" pitchFamily="34" charset="0"/>
              </a:defRPr>
            </a:lvl1pPr>
          </a:lstStyle>
          <a:p>
            <a:pPr>
              <a:lnSpc>
                <a:spcPct val="70000"/>
              </a:lnSpc>
            </a:pPr>
            <a:r>
              <a:rPr lang="en-US" dirty="0"/>
              <a:t>Divider headline</a:t>
            </a:r>
            <a:endParaRPr lang="en-US" sz="1738" dirty="0">
              <a:solidFill>
                <a:schemeClr val="accent1"/>
              </a:solidFill>
              <a:latin typeface="Fidelity Slab Light" pitchFamily="2" charset="77"/>
              <a:ea typeface="Roboto Slab Light" pitchFamily="2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2843588"/>
            <a:ext cx="5421313" cy="120444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8A3494-4159-0A96-B24C-FCD5239C1D8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BA13F71-DBC2-992C-E4CD-FD3232390D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129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vider Altern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7342E24-E4AD-57A2-7F67-E4754EAD649D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en-CA" sz="609" dirty="0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B398A9D9-B2E7-2A1F-E6ED-612A1D064E0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173750" y="5937257"/>
            <a:ext cx="1857164" cy="454618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6F7D067B-2BBE-08A4-5B0C-B168C84187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1" y="2757695"/>
            <a:ext cx="5421313" cy="123110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1912" dirty="0">
                <a:solidFill>
                  <a:srgbClr val="368727"/>
                </a:solidFill>
                <a:latin typeface="+mj-lt"/>
                <a:ea typeface="Roboto Slab Light" pitchFamily="2" charset="0"/>
              </a:defRPr>
            </a:lvl1pPr>
          </a:lstStyle>
          <a:p>
            <a:pPr marL="0" lvl="0"/>
            <a:r>
              <a:rPr lang="en-US" sz="1738" dirty="0">
                <a:solidFill>
                  <a:srgbClr val="368727"/>
                </a:solidFill>
                <a:latin typeface="Fidelity Slab Light" pitchFamily="2" charset="77"/>
                <a:ea typeface="Roboto Slab Light" pitchFamily="2" charset="0"/>
              </a:rPr>
              <a:t>Product Additional Name/Headline</a:t>
            </a: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09601" y="4204800"/>
            <a:ext cx="5421313" cy="5904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lang="en-US" sz="782" dirty="0">
                <a:solidFill>
                  <a:srgbClr val="403F3E"/>
                </a:solidFill>
                <a:latin typeface="Fidelity Sans 2" panose="020B0504050501040104" pitchFamily="34" charset="0"/>
                <a:cs typeface="Calibri" panose="020F0502020204030204" pitchFamily="34" charset="0"/>
              </a:defRPr>
            </a:lvl1pPr>
          </a:lstStyle>
          <a:p>
            <a:pPr lvl="0" defTabSz="350730">
              <a:lnSpc>
                <a:spcPct val="100000"/>
              </a:lnSpc>
              <a:spcBef>
                <a:spcPct val="0"/>
              </a:spcBef>
            </a:pPr>
            <a:r>
              <a:rPr lang="en-US" dirty="0"/>
              <a:t>A subhead that supports the headline can be</a:t>
            </a:r>
            <a:br>
              <a:rPr lang="en-US" dirty="0"/>
            </a:br>
            <a:r>
              <a:rPr lang="en-US" dirty="0"/>
              <a:t>two lines as well but not more.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CB3649BF-5081-4261-66A4-0565F2A6BE5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09601" y="295200"/>
            <a:ext cx="3835663" cy="370800"/>
          </a:xfrm>
        </p:spPr>
        <p:txBody>
          <a:bodyPr tIns="0" rIns="0" bIns="0" anchor="ctr">
            <a:normAutofit/>
          </a:bodyPr>
          <a:lstStyle>
            <a:lvl1pPr>
              <a:defRPr sz="522">
                <a:latin typeface="Fidelity Sans 2 Light" panose="020B0404050501040104" pitchFamily="34" charset="0"/>
              </a:defRPr>
            </a:lvl1pPr>
          </a:lstStyle>
          <a:p>
            <a:pPr lvl="0"/>
            <a:r>
              <a:rPr lang="en-US" dirty="0"/>
              <a:t>Presented By: First name Last name | Month XX, XXXX</a:t>
            </a:r>
          </a:p>
        </p:txBody>
      </p:sp>
      <p:pic>
        <p:nvPicPr>
          <p:cNvPr id="15" name="Picture 14" descr="A person in a pharmacy looking at a product&#10;&#10;Description automatically generated">
            <a:extLst>
              <a:ext uri="{FF2B5EF4-FFF2-40B4-BE49-F238E27FC236}">
                <a16:creationId xmlns:a16="http://schemas.microsoft.com/office/drawing/2014/main" id="{478CB557-CD50-DD40-611B-9AC61CFF1F3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06224" y="1"/>
            <a:ext cx="5285778" cy="6858000"/>
          </a:xfrm>
          <a:prstGeom prst="rect">
            <a:avLst/>
          </a:prstGeom>
        </p:spPr>
      </p:pic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5E9DD7B-4632-B0DF-42FD-DEA3EF889C74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760C78BE-38B5-6CA8-0ADD-2E023742EFD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09601" y="2223432"/>
            <a:ext cx="5421313" cy="429768"/>
          </a:xfrm>
        </p:spPr>
        <p:txBody>
          <a:bodyPr>
            <a:noAutofit/>
          </a:bodyPr>
          <a:lstStyle>
            <a:lvl1pPr>
              <a:defRPr lang="en-US" sz="696" b="0" i="0" kern="1200" dirty="0">
                <a:solidFill>
                  <a:srgbClr val="403F3E"/>
                </a:solidFill>
                <a:latin typeface="Fidelity Sans 2" panose="020B0504050501040104" pitchFamily="34" charset="0"/>
                <a:ea typeface="+mn-ea"/>
                <a:cs typeface="Calibri" panose="020F0502020204030204" pitchFamily="34" charset="0"/>
              </a:defRPr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marL="0" lvl="0" indent="0" algn="l" defTabSz="350730" rtl="0" eaLnBrk="1" latinLnBrk="0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n-US" dirty="0"/>
              <a:t>Product Segment/Market/Name</a:t>
            </a: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6C0D1CE-5E8A-9B98-F6B3-C606AC6A1688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0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WHT Headline +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1520824"/>
            <a:ext cx="12192000" cy="4667600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2DB3058B-1F70-0D9E-0103-A2FD4871E24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2"/>
            <a:ext cx="10972800" cy="456199"/>
          </a:xfrm>
          <a:prstGeom prst="rect">
            <a:avLst/>
          </a:prstGeom>
        </p:spPr>
        <p:txBody>
          <a:bodyPr lIns="0">
            <a:noAutofit/>
          </a:bodyPr>
          <a:lstStyle>
            <a:lvl1pPr marL="0" indent="0">
              <a:buNone/>
              <a:defRPr sz="696" b="0" i="0">
                <a:solidFill>
                  <a:schemeClr val="tx2"/>
                </a:solidFill>
                <a:latin typeface="+mn-lt"/>
              </a:defRPr>
            </a:lvl1pPr>
            <a:lvl2pPr marL="198741" indent="0">
              <a:buNone/>
              <a:defRPr sz="696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1" name="Date Placeholder 30">
            <a:extLst>
              <a:ext uri="{FF2B5EF4-FFF2-40B4-BE49-F238E27FC236}">
                <a16:creationId xmlns:a16="http://schemas.microsoft.com/office/drawing/2014/main" id="{C2129C9B-6188-03E0-53FE-4ABC4F063602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 algn="r">
              <a:defRPr/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32" name="Footer Placeholder 31">
            <a:extLst>
              <a:ext uri="{FF2B5EF4-FFF2-40B4-BE49-F238E27FC236}">
                <a16:creationId xmlns:a16="http://schemas.microsoft.com/office/drawing/2014/main" id="{4F206AAB-BE36-0868-281C-68DB22F6064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3" name="Slide Number Placeholder 32">
            <a:extLst>
              <a:ext uri="{FF2B5EF4-FFF2-40B4-BE49-F238E27FC236}">
                <a16:creationId xmlns:a16="http://schemas.microsoft.com/office/drawing/2014/main" id="{27192DFD-B97F-405C-32F3-BE5C89C3B6F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0CF446-FDD1-2B4E-185D-E1F39FCD13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149078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Full M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E433150-3C0F-6C87-07CA-34B1CDC2E892}"/>
              </a:ext>
            </a:extLst>
          </p:cNvPr>
          <p:cNvSpPr/>
          <p:nvPr/>
        </p:nvSpPr>
        <p:spPr>
          <a:xfrm rot="10800000">
            <a:off x="0" y="3"/>
            <a:ext cx="12192000" cy="6857999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6" name="Text Placeholder 7">
            <a:extLst>
              <a:ext uri="{FF2B5EF4-FFF2-40B4-BE49-F238E27FC236}">
                <a16:creationId xmlns:a16="http://schemas.microsoft.com/office/drawing/2014/main" id="{64266CD3-C320-146C-06F7-FFBD397B3A1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6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Date Placeholder 22">
            <a:extLst>
              <a:ext uri="{FF2B5EF4-FFF2-40B4-BE49-F238E27FC236}">
                <a16:creationId xmlns:a16="http://schemas.microsoft.com/office/drawing/2014/main" id="{88672178-6FFB-4B89-8421-265E6F7D400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4" name="Footer Placeholder 23">
            <a:extLst>
              <a:ext uri="{FF2B5EF4-FFF2-40B4-BE49-F238E27FC236}">
                <a16:creationId xmlns:a16="http://schemas.microsoft.com/office/drawing/2014/main" id="{EAE5F4D2-EF2A-24F1-7F74-E8061A42017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5" name="Slide Number Placeholder 24">
            <a:extLst>
              <a:ext uri="{FF2B5EF4-FFF2-40B4-BE49-F238E27FC236}">
                <a16:creationId xmlns:a16="http://schemas.microsoft.com/office/drawing/2014/main" id="{3FB2DBB9-00EF-5F63-6CA8-562705CC5694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0E19D74-7250-396E-A9AF-2CB2584B9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83541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Full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56BC43B7-F01C-5A41-B80D-689F02A230F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0"/>
            <a:ext cx="10972800" cy="457200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lnSpc>
                <a:spcPct val="90000"/>
              </a:lnSpc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06342E6A-B2B0-5439-41A7-755E53465E8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2A8BFA5E-33FB-FF87-2222-7B23AE43C2A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0930A36B-FF8D-7788-3916-F8DF5C80D02F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B4059E-0822-6DB7-5E9B-458B1DBC7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804126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WH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8C8F072-E39E-F873-06F0-4FCF6006AACC}"/>
              </a:ext>
            </a:extLst>
          </p:cNvPr>
          <p:cNvSpPr/>
          <p:nvPr/>
        </p:nvSpPr>
        <p:spPr>
          <a:xfrm rot="10800000">
            <a:off x="0" y="1520826"/>
            <a:ext cx="12192000" cy="5337174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8" name="Rounded Rectangle 7">
            <a:hlinkClick r:id="" action="ppaction://noaction"/>
            <a:extLst>
              <a:ext uri="{FF2B5EF4-FFF2-40B4-BE49-F238E27FC236}">
                <a16:creationId xmlns:a16="http://schemas.microsoft.com/office/drawing/2014/main" id="{8BB67684-8B65-8D42-153E-010255E6490F}"/>
              </a:ext>
            </a:extLst>
          </p:cNvPr>
          <p:cNvSpPr/>
          <p:nvPr/>
        </p:nvSpPr>
        <p:spPr>
          <a:xfrm rot="10800000">
            <a:off x="191849" y="-32338"/>
            <a:ext cx="2035790" cy="588146"/>
          </a:xfrm>
          <a:prstGeom prst="roundRect">
            <a:avLst>
              <a:gd name="adj" fmla="val 0"/>
            </a:avLst>
          </a:prstGeom>
          <a:solidFill>
            <a:schemeClr val="accent5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9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D5CD7C14-CA60-9155-6A8A-2B8897DE44B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1" y="914400"/>
            <a:ext cx="10972802" cy="452198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E07070-F68C-5FAE-2D2F-A80E5EA8D3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F59798A-9093-51F9-AAE2-4C5E119D2588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FF26D-6630-4F6D-A9B8-7EDAA2A55B1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1A8931-BD74-0551-DDA4-882E1A0A5F56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21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Mist Head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6495E89-FAB6-4C52-A007-895B06556694}"/>
              </a:ext>
            </a:extLst>
          </p:cNvPr>
          <p:cNvSpPr/>
          <p:nvPr/>
        </p:nvSpPr>
        <p:spPr>
          <a:xfrm>
            <a:off x="0" y="2"/>
            <a:ext cx="12192000" cy="1520823"/>
          </a:xfrm>
          <a:prstGeom prst="rect">
            <a:avLst/>
          </a:prstGeom>
          <a:solidFill>
            <a:srgbClr val="F9F7F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91" b="0" i="0" dirty="0">
              <a:latin typeface="Fidelity Sans 2" panose="020B0504050501040104" pitchFamily="34" charset="0"/>
            </a:endParaRPr>
          </a:p>
        </p:txBody>
      </p:sp>
      <p:sp>
        <p:nvSpPr>
          <p:cNvPr id="11" name="Text Placeholder 7">
            <a:extLst>
              <a:ext uri="{FF2B5EF4-FFF2-40B4-BE49-F238E27FC236}">
                <a16:creationId xmlns:a16="http://schemas.microsoft.com/office/drawing/2014/main" id="{364F5D78-9460-0ACB-5E61-3EB06ECB19B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2" y="914401"/>
            <a:ext cx="10972800" cy="462874"/>
          </a:xfrm>
          <a:prstGeom prst="rect">
            <a:avLst/>
          </a:prstGeom>
        </p:spPr>
        <p:txBody>
          <a:bodyPr vert="horz" lIns="0" tIns="45720" rIns="91440" bIns="45720" rtlCol="0">
            <a:noAutofit/>
          </a:bodyPr>
          <a:lstStyle>
            <a:lvl1pPr>
              <a:defRPr lang="en-US" sz="696">
                <a:solidFill>
                  <a:schemeClr val="tx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Date Placeholder 21">
            <a:extLst>
              <a:ext uri="{FF2B5EF4-FFF2-40B4-BE49-F238E27FC236}">
                <a16:creationId xmlns:a16="http://schemas.microsoft.com/office/drawing/2014/main" id="{85366759-3CE2-FC83-27EB-2F26D6BF5F00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  <p:sp>
        <p:nvSpPr>
          <p:cNvPr id="23" name="Footer Placeholder 22">
            <a:extLst>
              <a:ext uri="{FF2B5EF4-FFF2-40B4-BE49-F238E27FC236}">
                <a16:creationId xmlns:a16="http://schemas.microsoft.com/office/drawing/2014/main" id="{BE217788-B428-32A2-4046-8D8B4076543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4" name="Slide Number Placeholder 23">
            <a:extLst>
              <a:ext uri="{FF2B5EF4-FFF2-40B4-BE49-F238E27FC236}">
                <a16:creationId xmlns:a16="http://schemas.microsoft.com/office/drawing/2014/main" id="{B98DA015-9B92-B040-3691-FE56DE276B3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62C5282-900D-6B6A-6702-FC2A1B1BB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ts val="997"/>
              </a:lnSpc>
              <a:defRPr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61605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1E290CE-09B6-DC48-89C3-DD31229A72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06076"/>
            <a:ext cx="10972800" cy="365125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marL="0" lvl="0" defTabSz="350730">
              <a:lnSpc>
                <a:spcPts val="997"/>
              </a:lnSpc>
            </a:pPr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202B07-3C25-E04A-BD02-764A2B0289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4" y="1525165"/>
            <a:ext cx="10972798" cy="4659257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1BFFB-4270-6341-AE05-DA9BEB27C6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09604" y="6338648"/>
            <a:ext cx="970237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marL="3975" indent="0" algn="l">
              <a:lnSpc>
                <a:spcPct val="100000"/>
              </a:lnSpc>
              <a:buFont typeface="+mj-lt"/>
              <a:buNone/>
              <a:defRPr sz="347">
                <a:solidFill>
                  <a:srgbClr val="403F3E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897490-E12C-B74E-851A-CDAECB4A2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2" y="6478306"/>
            <a:ext cx="486377" cy="227296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US" sz="347" b="0" i="0" smtClean="0">
                <a:solidFill>
                  <a:srgbClr val="403F3E"/>
                </a:solidFill>
                <a:latin typeface="Fidelity Sans 2" panose="020B0504050501040104" pitchFamily="34" charset="0"/>
              </a:defRPr>
            </a:lvl1pPr>
          </a:lstStyle>
          <a:p>
            <a:fld id="{9552282A-FDC0-BE45-AAFB-D37558814C21}" type="slidenum">
              <a:rPr lang="en-US" smtClean="0"/>
              <a:t>‹#›</a:t>
            </a:fld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04FF51-6EF3-D446-88B3-296D58AC5C5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0343618" y="6475170"/>
            <a:ext cx="1238780" cy="228603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algn="r">
              <a:defRPr kumimoji="0" lang="en-CA" sz="347" b="0" i="0" u="none" strike="noStrike" cap="none" spc="0" normalizeH="0" baseline="0" smtClean="0">
                <a:ln>
                  <a:noFill/>
                </a:ln>
                <a:solidFill>
                  <a:srgbClr val="403F3E"/>
                </a:solidFill>
                <a:effectLst/>
                <a:uLnTx/>
                <a:uFillTx/>
                <a:latin typeface="Fidelity Sans 2" panose="020B0504050501040104" pitchFamily="34" charset="0"/>
              </a:defRPr>
            </a:lvl1pPr>
          </a:lstStyle>
          <a:p>
            <a:fld id="{02068C21-C48F-1C46-8BE0-E5D9E3CDE95E}" type="datetimeFigureOut">
              <a:rPr lang="en-US" smtClean="0"/>
              <a:t>08/14/2026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916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397482" rtl="0" eaLnBrk="1" latinLnBrk="0" hangingPunct="1">
        <a:lnSpc>
          <a:spcPct val="100000"/>
        </a:lnSpc>
        <a:spcBef>
          <a:spcPct val="0"/>
        </a:spcBef>
        <a:buNone/>
        <a:defRPr lang="en-US" sz="1217" b="0" i="0" kern="1200" dirty="0">
          <a:solidFill>
            <a:schemeClr val="accent1"/>
          </a:solidFill>
          <a:latin typeface="Fidelity Slab Light" pitchFamily="2" charset="77"/>
          <a:ea typeface="Roboto Slab Light" pitchFamily="2" charset="0"/>
          <a:cs typeface="Calibri" panose="020F0502020204030204" pitchFamily="34" charset="0"/>
        </a:defRPr>
      </a:lvl1pPr>
    </p:titleStyle>
    <p:bodyStyle>
      <a:lvl1pPr marL="0" indent="0" algn="l" defTabSz="397482" rtl="0" eaLnBrk="1" latinLnBrk="0" hangingPunct="1">
        <a:lnSpc>
          <a:spcPct val="90000"/>
        </a:lnSpc>
        <a:spcBef>
          <a:spcPts val="435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96" b="0" i="0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indent="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None/>
        <a:defRPr sz="609" b="0" i="0" kern="1200">
          <a:solidFill>
            <a:schemeClr val="tx1"/>
          </a:solidFill>
          <a:latin typeface="+mn-lt"/>
          <a:ea typeface="+mn-ea"/>
          <a:cs typeface="+mn-cs"/>
        </a:defRPr>
      </a:lvl5pPr>
      <a:lvl6pPr marL="1093075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291817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490558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689299" indent="-99370" algn="l" defTabSz="397482" rtl="0" eaLnBrk="1" latinLnBrk="0" hangingPunct="1">
        <a:lnSpc>
          <a:spcPct val="90000"/>
        </a:lnSpc>
        <a:spcBef>
          <a:spcPts val="217"/>
        </a:spcBef>
        <a:buFont typeface="Arial" panose="020B0604020202020204" pitchFamily="34" charset="0"/>
        <a:buChar char="•"/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1pPr>
      <a:lvl2pPr marL="198741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2pPr>
      <a:lvl3pPr marL="397482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3pPr>
      <a:lvl4pPr marL="596224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4pPr>
      <a:lvl5pPr marL="794965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5pPr>
      <a:lvl6pPr marL="993706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6pPr>
      <a:lvl7pPr marL="119244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7pPr>
      <a:lvl8pPr marL="1391187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8pPr>
      <a:lvl9pPr marL="1589928" algn="l" defTabSz="397482" rtl="0" eaLnBrk="1" latinLnBrk="0" hangingPunct="1">
        <a:defRPr sz="78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06">
          <p15:clr>
            <a:srgbClr val="F26B43"/>
          </p15:clr>
        </p15:guide>
        <p15:guide id="2" orient="horz" pos="6195">
          <p15:clr>
            <a:srgbClr val="F26B43"/>
          </p15:clr>
        </p15:guide>
        <p15:guide id="3" pos="1301">
          <p15:clr>
            <a:srgbClr val="F26B43"/>
          </p15:clr>
        </p15:guide>
        <p15:guide id="4" pos="2476">
          <p15:clr>
            <a:srgbClr val="F26B43"/>
          </p15:clr>
        </p15:guide>
        <p15:guide id="5" pos="245">
          <p15:clr>
            <a:srgbClr val="F26B43"/>
          </p15:clr>
        </p15:guide>
        <p15:guide id="6" pos="4651">
          <p15:clr>
            <a:srgbClr val="F26B43"/>
          </p15:clr>
        </p15:guide>
        <p15:guide id="7" pos="1362">
          <p15:clr>
            <a:srgbClr val="F26B43"/>
          </p15:clr>
        </p15:guide>
        <p15:guide id="8" pos="2422">
          <p15:clr>
            <a:srgbClr val="F26B43"/>
          </p15:clr>
        </p15:guide>
        <p15:guide id="9" pos="3534">
          <p15:clr>
            <a:srgbClr val="F26B43"/>
          </p15:clr>
        </p15:guide>
        <p15:guide id="10" pos="3596">
          <p15:clr>
            <a:srgbClr val="F26B43"/>
          </p15:clr>
        </p15:guide>
        <p15:guide id="11" orient="horz" pos="423">
          <p15:clr>
            <a:srgbClr val="F26B43"/>
          </p15:clr>
        </p15:guide>
        <p15:guide id="12" orient="horz" pos="84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66951C-D79C-BFDD-DCD0-901CE9C971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59C65B0-A708-9D0F-7E11-1160F7D2D19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390" t="6252" r="28724" b="4227"/>
          <a:stretch>
            <a:fillRect/>
          </a:stretch>
        </p:blipFill>
        <p:spPr>
          <a:xfrm flipH="1">
            <a:off x="5932594" y="1"/>
            <a:ext cx="6259406" cy="5847363"/>
          </a:xfrm>
          <a:prstGeom prst="rect">
            <a:avLst/>
          </a:prstGeom>
        </p:spPr>
      </p:pic>
      <p:sp>
        <p:nvSpPr>
          <p:cNvPr id="4" name="Round Single Corner Rectangle 3">
            <a:extLst>
              <a:ext uri="{FF2B5EF4-FFF2-40B4-BE49-F238E27FC236}">
                <a16:creationId xmlns:a16="http://schemas.microsoft.com/office/drawing/2014/main" id="{642CD2C2-061F-3EF6-717E-4472A8B2A63B}"/>
              </a:ext>
            </a:extLst>
          </p:cNvPr>
          <p:cNvSpPr/>
          <p:nvPr/>
        </p:nvSpPr>
        <p:spPr>
          <a:xfrm flipH="1">
            <a:off x="-22762" y="0"/>
            <a:ext cx="6118762" cy="5847363"/>
          </a:xfrm>
          <a:prstGeom prst="round1Rect">
            <a:avLst>
              <a:gd name="adj" fmla="val 0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D192DD4-5DB5-A64B-0BC5-9A5C12F66F50}"/>
              </a:ext>
            </a:extLst>
          </p:cNvPr>
          <p:cNvSpPr txBox="1"/>
          <p:nvPr/>
        </p:nvSpPr>
        <p:spPr>
          <a:xfrm>
            <a:off x="576516" y="6157635"/>
            <a:ext cx="866664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The Fidelity HSA® is offered by Fidelity Brokerage Services LLC.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Fidelity Workplace Services, LLC, 245 Summer St, Boston, MA 02210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© 2026 FMR LLC. All rights reserved. </a:t>
            </a:r>
          </a:p>
          <a:p>
            <a:pPr defTabSz="806722"/>
            <a:r>
              <a:rPr lang="en-US" sz="750" dirty="0">
                <a:solidFill>
                  <a:srgbClr val="000000"/>
                </a:solidFill>
                <a:latin typeface="Fidelity Sans 2"/>
              </a:rPr>
              <a:t>1271483.1.0 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F57505B2-B79D-2E5E-0607-43A83D2D79EF}"/>
              </a:ext>
            </a:extLst>
          </p:cNvPr>
          <p:cNvGrpSpPr/>
          <p:nvPr/>
        </p:nvGrpSpPr>
        <p:grpSpPr>
          <a:xfrm>
            <a:off x="10003680" y="6113319"/>
            <a:ext cx="1673450" cy="521761"/>
            <a:chOff x="12175540" y="7335982"/>
            <a:chExt cx="2008140" cy="62611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396BC1C-BDE8-25C6-3648-33C9C50A22F8}"/>
                </a:ext>
              </a:extLst>
            </p:cNvPr>
            <p:cNvSpPr/>
            <p:nvPr/>
          </p:nvSpPr>
          <p:spPr>
            <a:xfrm>
              <a:off x="12175540" y="7335982"/>
              <a:ext cx="2008140" cy="626113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806722"/>
              <a:endParaRPr lang="en-US" sz="1588">
                <a:solidFill>
                  <a:srgbClr val="FFFFFF"/>
                </a:solidFill>
                <a:latin typeface="Fidelity Sans 2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259E7A38-E495-23B1-8C55-D725D9D95833}"/>
                </a:ext>
              </a:extLst>
            </p:cNvPr>
            <p:cNvSpPr txBox="1"/>
            <p:nvPr/>
          </p:nvSpPr>
          <p:spPr>
            <a:xfrm>
              <a:off x="12675638" y="7529018"/>
              <a:ext cx="1007947" cy="2492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806722"/>
              <a:r>
                <a:rPr lang="en-US" sz="750" dirty="0">
                  <a:solidFill>
                    <a:srgbClr val="FF0000"/>
                  </a:solidFill>
                  <a:latin typeface="Fidelity Sans" panose="020B0503030202020204" pitchFamily="34" charset="77"/>
                </a:rPr>
                <a:t>CLIENT LOGO</a:t>
              </a:r>
            </a:p>
          </p:txBody>
        </p:sp>
      </p:grpSp>
      <p:pic>
        <p:nvPicPr>
          <p:cNvPr id="13" name="Picture 12">
            <a:extLst>
              <a:ext uri="{FF2B5EF4-FFF2-40B4-BE49-F238E27FC236}">
                <a16:creationId xmlns:a16="http://schemas.microsoft.com/office/drawing/2014/main" id="{2C0125CF-9FE3-F084-5FB7-45BAF0B9D9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633" y="496380"/>
            <a:ext cx="1745444" cy="3740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FEAD472C-1C96-97A4-B246-8A0D41FB2091}"/>
              </a:ext>
            </a:extLst>
          </p:cNvPr>
          <p:cNvSpPr txBox="1"/>
          <p:nvPr/>
        </p:nvSpPr>
        <p:spPr>
          <a:xfrm>
            <a:off x="1650722" y="4452672"/>
            <a:ext cx="2739635" cy="76963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Scan this code or visit </a:t>
            </a:r>
            <a:r>
              <a:rPr lang="en-US" sz="1667" b="1" dirty="0" err="1">
                <a:solidFill>
                  <a:srgbClr val="FFFFFF"/>
                </a:solidFill>
                <a:latin typeface="Fidelity Sans" panose="020B0503030202020204" pitchFamily="34" charset="77"/>
              </a:rPr>
              <a:t>NetBenefits.com</a:t>
            </a: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 </a:t>
            </a:r>
            <a:b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</a:br>
            <a:r>
              <a:rPr lang="en-US" sz="1667" dirty="0">
                <a:solidFill>
                  <a:srgbClr val="FFFFFF"/>
                </a:solidFill>
                <a:latin typeface="Fidelity Sans" panose="020B0503030202020204" pitchFamily="34" charset="77"/>
              </a:rPr>
              <a:t>to easily open your HSA.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16A6ED4-EEAB-7256-ED95-426BED0B8F8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76516" y="4403066"/>
            <a:ext cx="860238" cy="860238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Round Single Corner Rectangle 5">
            <a:extLst>
              <a:ext uri="{FF2B5EF4-FFF2-40B4-BE49-F238E27FC236}">
                <a16:creationId xmlns:a16="http://schemas.microsoft.com/office/drawing/2014/main" id="{C52769DA-231F-3363-0257-8A111ED810F6}"/>
              </a:ext>
            </a:extLst>
          </p:cNvPr>
          <p:cNvSpPr/>
          <p:nvPr/>
        </p:nvSpPr>
        <p:spPr>
          <a:xfrm flipH="1">
            <a:off x="11907191" y="0"/>
            <a:ext cx="284808" cy="5847363"/>
          </a:xfrm>
          <a:prstGeom prst="round1Rect">
            <a:avLst>
              <a:gd name="adj" fmla="val 0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06722"/>
            <a:endParaRPr lang="en-US" sz="1588" dirty="0">
              <a:solidFill>
                <a:srgbClr val="FFFFFF"/>
              </a:solidFill>
              <a:latin typeface="Fidelity Sans 2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1FDAC3-D3A1-2E33-3D46-18491ACBA338}"/>
              </a:ext>
            </a:extLst>
          </p:cNvPr>
          <p:cNvSpPr txBox="1"/>
          <p:nvPr/>
        </p:nvSpPr>
        <p:spPr>
          <a:xfrm>
            <a:off x="576516" y="1841368"/>
            <a:ext cx="5666538" cy="10002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/>
            <a:r>
              <a:rPr lang="en-US" sz="3250" dirty="0">
                <a:solidFill>
                  <a:srgbClr val="FFFFFF"/>
                </a:solidFill>
                <a:latin typeface="Fidelity Slab Light"/>
                <a:ea typeface="Roboto Slab Light" pitchFamily="2" charset="0"/>
              </a:rPr>
              <a:t>Open your health savings account today.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6201B3-0BCC-CCEB-2C11-E85104808F85}"/>
              </a:ext>
            </a:extLst>
          </p:cNvPr>
          <p:cNvSpPr txBox="1"/>
          <p:nvPr/>
        </p:nvSpPr>
        <p:spPr>
          <a:xfrm>
            <a:off x="576516" y="3120147"/>
            <a:ext cx="4944663" cy="100989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defTabSz="806722">
              <a:lnSpc>
                <a:spcPct val="110000"/>
              </a:lnSpc>
            </a:pPr>
            <a:r>
              <a:rPr lang="en-US" sz="1500" dirty="0">
                <a:solidFill>
                  <a:srgbClr val="FFFFFF"/>
                </a:solidFill>
                <a:latin typeface="Fidelity Sans 2" panose="020B0504050501040104" pitchFamily="34" charset="77"/>
              </a:rPr>
              <a:t>If you enrolled in the </a:t>
            </a:r>
            <a:r>
              <a:rPr lang="en-US" sz="1500" dirty="0">
                <a:solidFill>
                  <a:srgbClr val="FF40FF"/>
                </a:solidFill>
                <a:latin typeface="Fidelity Sans 2" panose="020B0504050501040104" pitchFamily="34" charset="77"/>
              </a:rPr>
              <a:t>&lt;plan name of client's HSA-eligible health plan&gt;</a:t>
            </a:r>
            <a:r>
              <a:rPr lang="en-US" sz="1500" dirty="0">
                <a:solidFill>
                  <a:srgbClr val="FFFFFF"/>
                </a:solidFill>
                <a:latin typeface="Fidelity Sans 2" panose="020B0504050501040104" pitchFamily="34" charset="77"/>
              </a:rPr>
              <a:t>, don’t forget to open your HSA to make the most of your benefits—including a contribution from your employer.</a:t>
            </a:r>
          </a:p>
        </p:txBody>
      </p:sp>
    </p:spTree>
    <p:extLst>
      <p:ext uri="{BB962C8B-B14F-4D97-AF65-F5344CB8AC3E}">
        <p14:creationId xmlns:p14="http://schemas.microsoft.com/office/powerpoint/2010/main" val="1575286354"/>
      </p:ext>
    </p:extLst>
  </p:cSld>
  <p:clrMapOvr>
    <a:masterClrMapping/>
  </p:clrMapOvr>
</p:sld>
</file>

<file path=ppt/theme/theme1.xml><?xml version="1.0" encoding="utf-8"?>
<a:theme xmlns:a="http://schemas.openxmlformats.org/drawingml/2006/main" name="Fidelity Template 2025">
  <a:themeElements>
    <a:clrScheme name="Fidelity Palette 2025">
      <a:dk1>
        <a:srgbClr val="000000"/>
      </a:dk1>
      <a:lt1>
        <a:srgbClr val="FFFFFF"/>
      </a:lt1>
      <a:dk2>
        <a:srgbClr val="403F3E"/>
      </a:dk2>
      <a:lt2>
        <a:srgbClr val="F7F4E4"/>
      </a:lt2>
      <a:accent1>
        <a:srgbClr val="368727"/>
      </a:accent1>
      <a:accent2>
        <a:srgbClr val="044014"/>
      </a:accent2>
      <a:accent3>
        <a:srgbClr val="6AD539"/>
      </a:accent3>
      <a:accent4>
        <a:srgbClr val="1DE4CA"/>
      </a:accent4>
      <a:accent5>
        <a:srgbClr val="3880F3"/>
      </a:accent5>
      <a:accent6>
        <a:srgbClr val="04547C"/>
      </a:accent6>
      <a:hlink>
        <a:srgbClr val="368727"/>
      </a:hlink>
      <a:folHlink>
        <a:srgbClr val="368727"/>
      </a:folHlink>
    </a:clrScheme>
    <a:fontScheme name="Fidelity 2024">
      <a:majorFont>
        <a:latin typeface="Fidelity Slab Light"/>
        <a:ea typeface=""/>
        <a:cs typeface=""/>
      </a:majorFont>
      <a:minorFont>
        <a:latin typeface="Fidelity Sans 2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 sz="16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rtlCol="0">
        <a:spAutoFit/>
      </a:bodyPr>
      <a:lstStyle>
        <a:defPPr algn="l">
          <a:defRPr sz="1600" dirty="0" err="1" smtClean="0"/>
        </a:defPPr>
      </a:lstStyle>
    </a:txDef>
  </a:objectDefaults>
  <a:extraClrSchemeLst/>
  <a:custClrLst>
    <a:custClr name="Evergreen">
      <a:srgbClr val="044014"/>
    </a:custClr>
    <a:custClr name="Fidelity Green">
      <a:srgbClr val="368727"/>
    </a:custClr>
    <a:custClr name="Lime Green">
      <a:srgbClr val="6AD539"/>
    </a:custClr>
    <a:custClr name="Aqua">
      <a:srgbClr val="1DE4C9"/>
    </a:custClr>
    <a:custClr name="Lapis">
      <a:srgbClr val="3880F3"/>
    </a:custClr>
    <a:custClr name="Marine">
      <a:srgbClr val="04547C"/>
    </a:custClr>
    <a:custClr name="Violet">
      <a:srgbClr val="5B2C8F"/>
    </a:custClr>
    <a:custClr name="Gold">
      <a:srgbClr val="DBCA72"/>
    </a:custClr>
    <a:custClr name="BLANK">
      <a:srgbClr val="FFFFFF"/>
    </a:custClr>
    <a:custClr name="BLANK">
      <a:srgbClr val="FFFFFF"/>
    </a:custClr>
    <a:custClr name="Charcoal">
      <a:srgbClr val="403F3E"/>
    </a:custClr>
    <a:custClr name="Sand">
      <a:srgbClr val="F7F4E4"/>
    </a:custClr>
    <a:custClr name="Mist">
      <a:srgbClr val="F9F7F5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  <a:custClr name="B2C - Sky">
      <a:srgbClr val="28CAFF"/>
    </a:custClr>
    <a:custClr name="B2C - Purple">
      <a:srgbClr val="9747F6"/>
    </a:custClr>
    <a:custClr name="B2C - Magenta">
      <a:srgbClr val="FC27E5"/>
    </a:custClr>
    <a:custClr name="B2C - Sand">
      <a:srgbClr val="FF7A11"/>
    </a:custClr>
  </a:custClrLst>
  <a:extLst>
    <a:ext uri="{05A4C25C-085E-4340-85A3-A5531E510DB2}">
      <thm15:themeFamily xmlns:thm15="http://schemas.microsoft.com/office/thememl/2012/main" name="WI Toolkit 2020 16x9 (1)" id="{E1226E18-1AF3-E040-8B6A-B1AC688A233D}" vid="{8230BF58-0895-0F4C-A8DC-85B3195F9FB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Widescreen</PresentationFormat>
  <Paragraphs>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Aptos</vt:lpstr>
      <vt:lpstr>Arial</vt:lpstr>
      <vt:lpstr>Fidelity Sans</vt:lpstr>
      <vt:lpstr>Fidelity Sans 2</vt:lpstr>
      <vt:lpstr>Fidelity Sans 2 Light</vt:lpstr>
      <vt:lpstr>Fidelity Slab Light</vt:lpstr>
      <vt:lpstr>Fidelity Template 2025</vt:lpstr>
      <vt:lpstr>PowerPoint Presentation</vt:lpstr>
    </vt:vector>
  </TitlesOfParts>
  <Company>Fidelity Investments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Bradley, Elayna</dc:creator>
  <cp:lastModifiedBy>Bradley, Elayna</cp:lastModifiedBy>
  <cp:revision>1</cp:revision>
  <dcterms:created xsi:type="dcterms:W3CDTF">2026-08-14T13:42:48Z</dcterms:created>
  <dcterms:modified xsi:type="dcterms:W3CDTF">2026-08-14T13:43:18Z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526cd327-f806-4fe6-bd83-ee274c8a0858_Enabled">
    <vt:lpwstr>true</vt:lpwstr>
  </property>
  <property fmtid="{D5CDD505-2E9C-101B-9397-08002B2CF9AE}" pid="3" name="MSIP_Label_526cd327-f806-4fe6-bd83-ee274c8a0858_SetDate">
    <vt:lpwstr>2026-08-14T13:43:12Z</vt:lpwstr>
  </property>
  <property fmtid="{D5CDD505-2E9C-101B-9397-08002B2CF9AE}" pid="4" name="MSIP_Label_526cd327-f806-4fe6-bd83-ee274c8a0858_Method">
    <vt:lpwstr>Privileged</vt:lpwstr>
  </property>
  <property fmtid="{D5CDD505-2E9C-101B-9397-08002B2CF9AE}" pid="5" name="MSIP_Label_526cd327-f806-4fe6-bd83-ee274c8a0858_Name">
    <vt:lpwstr>Public</vt:lpwstr>
  </property>
  <property fmtid="{D5CDD505-2E9C-101B-9397-08002B2CF9AE}" pid="6" name="MSIP_Label_526cd327-f806-4fe6-bd83-ee274c8a0858_SiteId">
    <vt:lpwstr>7521acbc-a68c-41e5-a975-1cf83066dd19</vt:lpwstr>
  </property>
  <property fmtid="{D5CDD505-2E9C-101B-9397-08002B2CF9AE}" pid="7" name="MSIP_Label_526cd327-f806-4fe6-bd83-ee274c8a0858_ActionId">
    <vt:lpwstr>f2259812-821f-4f1c-a108-8814e8ebc65b</vt:lpwstr>
  </property>
  <property fmtid="{D5CDD505-2E9C-101B-9397-08002B2CF9AE}" pid="8" name="MSIP_Label_526cd327-f806-4fe6-bd83-ee274c8a0858_ContentBits">
    <vt:lpwstr>0</vt:lpwstr>
  </property>
  <property fmtid="{D5CDD505-2E9C-101B-9397-08002B2CF9AE}" pid="9" name="MSIP_Label_526cd327-f806-4fe6-bd83-ee274c8a0858_Tag">
    <vt:lpwstr>10, 0, 1, 1</vt:lpwstr>
  </property>
</Properties>
</file>