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7620000" cy="2544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3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92" d="100"/>
          <a:sy n="192" d="100"/>
        </p:scale>
        <p:origin x="150" y="13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500" y="416469"/>
            <a:ext cx="5715000" cy="885955"/>
          </a:xfrm>
        </p:spPr>
        <p:txBody>
          <a:bodyPr anchor="b"/>
          <a:lstStyle>
            <a:lvl1pPr algn="ctr">
              <a:defRPr sz="22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500" y="1336590"/>
            <a:ext cx="5715000" cy="614395"/>
          </a:xfrm>
        </p:spPr>
        <p:txBody>
          <a:bodyPr/>
          <a:lstStyle>
            <a:lvl1pPr marL="0" indent="0" algn="ctr">
              <a:buNone/>
              <a:defRPr sz="891"/>
            </a:lvl1pPr>
            <a:lvl2pPr marL="169667" indent="0" algn="ctr">
              <a:buNone/>
              <a:defRPr sz="742"/>
            </a:lvl2pPr>
            <a:lvl3pPr marL="339334" indent="0" algn="ctr">
              <a:buNone/>
              <a:defRPr sz="668"/>
            </a:lvl3pPr>
            <a:lvl4pPr marL="509001" indent="0" algn="ctr">
              <a:buNone/>
              <a:defRPr sz="594"/>
            </a:lvl4pPr>
            <a:lvl5pPr marL="678668" indent="0" algn="ctr">
              <a:buNone/>
              <a:defRPr sz="594"/>
            </a:lvl5pPr>
            <a:lvl6pPr marL="848335" indent="0" algn="ctr">
              <a:buNone/>
              <a:defRPr sz="594"/>
            </a:lvl6pPr>
            <a:lvl7pPr marL="1018002" indent="0" algn="ctr">
              <a:buNone/>
              <a:defRPr sz="594"/>
            </a:lvl7pPr>
            <a:lvl8pPr marL="1187668" indent="0" algn="ctr">
              <a:buNone/>
              <a:defRPr sz="594"/>
            </a:lvl8pPr>
            <a:lvl9pPr marL="1357335" indent="0" algn="ctr">
              <a:buNone/>
              <a:defRPr sz="59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2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340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906" y="634424"/>
            <a:ext cx="6572250" cy="1058551"/>
          </a:xfrm>
        </p:spPr>
        <p:txBody>
          <a:bodyPr anchor="b"/>
          <a:lstStyle>
            <a:lvl1pPr>
              <a:defRPr sz="22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906" y="1702989"/>
            <a:ext cx="6572250" cy="556667"/>
          </a:xfrm>
        </p:spPr>
        <p:txBody>
          <a:bodyPr/>
          <a:lstStyle>
            <a:lvl1pPr marL="0" indent="0">
              <a:buNone/>
              <a:defRPr sz="891">
                <a:solidFill>
                  <a:schemeClr val="tx1">
                    <a:tint val="75000"/>
                  </a:schemeClr>
                </a:solidFill>
              </a:defRPr>
            </a:lvl1pPr>
            <a:lvl2pPr marL="169667" indent="0">
              <a:buNone/>
              <a:defRPr sz="742">
                <a:solidFill>
                  <a:schemeClr val="tx1">
                    <a:tint val="75000"/>
                  </a:schemeClr>
                </a:solidFill>
              </a:defRPr>
            </a:lvl2pPr>
            <a:lvl3pPr marL="339334" indent="0">
              <a:buNone/>
              <a:defRPr sz="668">
                <a:solidFill>
                  <a:schemeClr val="tx1">
                    <a:tint val="75000"/>
                  </a:schemeClr>
                </a:solidFill>
              </a:defRPr>
            </a:lvl3pPr>
            <a:lvl4pPr marL="509001" indent="0">
              <a:buNone/>
              <a:defRPr sz="594">
                <a:solidFill>
                  <a:schemeClr val="tx1">
                    <a:tint val="75000"/>
                  </a:schemeClr>
                </a:solidFill>
              </a:defRPr>
            </a:lvl4pPr>
            <a:lvl5pPr marL="678668" indent="0">
              <a:buNone/>
              <a:defRPr sz="594">
                <a:solidFill>
                  <a:schemeClr val="tx1">
                    <a:tint val="75000"/>
                  </a:schemeClr>
                </a:solidFill>
              </a:defRPr>
            </a:lvl5pPr>
            <a:lvl6pPr marL="848335" indent="0">
              <a:buNone/>
              <a:defRPr sz="594">
                <a:solidFill>
                  <a:schemeClr val="tx1">
                    <a:tint val="75000"/>
                  </a:schemeClr>
                </a:solidFill>
              </a:defRPr>
            </a:lvl6pPr>
            <a:lvl7pPr marL="1018002" indent="0">
              <a:buNone/>
              <a:defRPr sz="594">
                <a:solidFill>
                  <a:schemeClr val="tx1">
                    <a:tint val="75000"/>
                  </a:schemeClr>
                </a:solidFill>
              </a:defRPr>
            </a:lvl7pPr>
            <a:lvl8pPr marL="1187668" indent="0">
              <a:buNone/>
              <a:defRPr sz="594">
                <a:solidFill>
                  <a:schemeClr val="tx1">
                    <a:tint val="75000"/>
                  </a:schemeClr>
                </a:solidFill>
              </a:defRPr>
            </a:lvl8pPr>
            <a:lvl9pPr marL="1357335" indent="0">
              <a:buNone/>
              <a:defRPr sz="5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03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3875" y="677425"/>
            <a:ext cx="3238500" cy="1614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57625" y="677425"/>
            <a:ext cx="3238500" cy="1614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99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67" y="135485"/>
            <a:ext cx="6572250" cy="4918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4868" y="623820"/>
            <a:ext cx="3223617" cy="305725"/>
          </a:xfrm>
        </p:spPr>
        <p:txBody>
          <a:bodyPr anchor="b"/>
          <a:lstStyle>
            <a:lvl1pPr marL="0" indent="0">
              <a:buNone/>
              <a:defRPr sz="891" b="1"/>
            </a:lvl1pPr>
            <a:lvl2pPr marL="169667" indent="0">
              <a:buNone/>
              <a:defRPr sz="742" b="1"/>
            </a:lvl2pPr>
            <a:lvl3pPr marL="339334" indent="0">
              <a:buNone/>
              <a:defRPr sz="668" b="1"/>
            </a:lvl3pPr>
            <a:lvl4pPr marL="509001" indent="0">
              <a:buNone/>
              <a:defRPr sz="594" b="1"/>
            </a:lvl4pPr>
            <a:lvl5pPr marL="678668" indent="0">
              <a:buNone/>
              <a:defRPr sz="594" b="1"/>
            </a:lvl5pPr>
            <a:lvl6pPr marL="848335" indent="0">
              <a:buNone/>
              <a:defRPr sz="594" b="1"/>
            </a:lvl6pPr>
            <a:lvl7pPr marL="1018002" indent="0">
              <a:buNone/>
              <a:defRPr sz="594" b="1"/>
            </a:lvl7pPr>
            <a:lvl8pPr marL="1187668" indent="0">
              <a:buNone/>
              <a:defRPr sz="594" b="1"/>
            </a:lvl8pPr>
            <a:lvl9pPr marL="1357335" indent="0">
              <a:buNone/>
              <a:defRPr sz="59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868" y="929545"/>
            <a:ext cx="3223617" cy="13672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57625" y="623820"/>
            <a:ext cx="3239493" cy="305725"/>
          </a:xfrm>
        </p:spPr>
        <p:txBody>
          <a:bodyPr anchor="b"/>
          <a:lstStyle>
            <a:lvl1pPr marL="0" indent="0">
              <a:buNone/>
              <a:defRPr sz="891" b="1"/>
            </a:lvl1pPr>
            <a:lvl2pPr marL="169667" indent="0">
              <a:buNone/>
              <a:defRPr sz="742" b="1"/>
            </a:lvl2pPr>
            <a:lvl3pPr marL="339334" indent="0">
              <a:buNone/>
              <a:defRPr sz="668" b="1"/>
            </a:lvl3pPr>
            <a:lvl4pPr marL="509001" indent="0">
              <a:buNone/>
              <a:defRPr sz="594" b="1"/>
            </a:lvl4pPr>
            <a:lvl5pPr marL="678668" indent="0">
              <a:buNone/>
              <a:defRPr sz="594" b="1"/>
            </a:lvl5pPr>
            <a:lvl6pPr marL="848335" indent="0">
              <a:buNone/>
              <a:defRPr sz="594" b="1"/>
            </a:lvl6pPr>
            <a:lvl7pPr marL="1018002" indent="0">
              <a:buNone/>
              <a:defRPr sz="594" b="1"/>
            </a:lvl7pPr>
            <a:lvl8pPr marL="1187668" indent="0">
              <a:buNone/>
              <a:defRPr sz="594" b="1"/>
            </a:lvl8pPr>
            <a:lvl9pPr marL="1357335" indent="0">
              <a:buNone/>
              <a:defRPr sz="59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57625" y="929545"/>
            <a:ext cx="3239493" cy="13672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90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0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19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68" y="169651"/>
            <a:ext cx="2457648" cy="593778"/>
          </a:xfrm>
        </p:spPr>
        <p:txBody>
          <a:bodyPr anchor="b"/>
          <a:lstStyle>
            <a:lvl1pPr>
              <a:defRPr sz="11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9493" y="366399"/>
            <a:ext cx="3857625" cy="1808431"/>
          </a:xfrm>
        </p:spPr>
        <p:txBody>
          <a:bodyPr/>
          <a:lstStyle>
            <a:lvl1pPr>
              <a:defRPr sz="1188"/>
            </a:lvl1pPr>
            <a:lvl2pPr>
              <a:defRPr sz="1039"/>
            </a:lvl2pPr>
            <a:lvl3pPr>
              <a:defRPr sz="891"/>
            </a:lvl3pPr>
            <a:lvl4pPr>
              <a:defRPr sz="742"/>
            </a:lvl4pPr>
            <a:lvl5pPr>
              <a:defRPr sz="742"/>
            </a:lvl5pPr>
            <a:lvl6pPr>
              <a:defRPr sz="742"/>
            </a:lvl6pPr>
            <a:lvl7pPr>
              <a:defRPr sz="742"/>
            </a:lvl7pPr>
            <a:lvl8pPr>
              <a:defRPr sz="742"/>
            </a:lvl8pPr>
            <a:lvl9pPr>
              <a:defRPr sz="74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4868" y="763429"/>
            <a:ext cx="2457648" cy="1414346"/>
          </a:xfrm>
        </p:spPr>
        <p:txBody>
          <a:bodyPr/>
          <a:lstStyle>
            <a:lvl1pPr marL="0" indent="0">
              <a:buNone/>
              <a:defRPr sz="594"/>
            </a:lvl1pPr>
            <a:lvl2pPr marL="169667" indent="0">
              <a:buNone/>
              <a:defRPr sz="520"/>
            </a:lvl2pPr>
            <a:lvl3pPr marL="339334" indent="0">
              <a:buNone/>
              <a:defRPr sz="445"/>
            </a:lvl3pPr>
            <a:lvl4pPr marL="509001" indent="0">
              <a:buNone/>
              <a:defRPr sz="371"/>
            </a:lvl4pPr>
            <a:lvl5pPr marL="678668" indent="0">
              <a:buNone/>
              <a:defRPr sz="371"/>
            </a:lvl5pPr>
            <a:lvl6pPr marL="848335" indent="0">
              <a:buNone/>
              <a:defRPr sz="371"/>
            </a:lvl6pPr>
            <a:lvl7pPr marL="1018002" indent="0">
              <a:buNone/>
              <a:defRPr sz="371"/>
            </a:lvl7pPr>
            <a:lvl8pPr marL="1187668" indent="0">
              <a:buNone/>
              <a:defRPr sz="371"/>
            </a:lvl8pPr>
            <a:lvl9pPr marL="1357335" indent="0">
              <a:buNone/>
              <a:defRPr sz="3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85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68" y="169651"/>
            <a:ext cx="2457648" cy="593778"/>
          </a:xfrm>
        </p:spPr>
        <p:txBody>
          <a:bodyPr anchor="b"/>
          <a:lstStyle>
            <a:lvl1pPr>
              <a:defRPr sz="11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39493" y="366399"/>
            <a:ext cx="3857625" cy="1808431"/>
          </a:xfrm>
        </p:spPr>
        <p:txBody>
          <a:bodyPr anchor="t"/>
          <a:lstStyle>
            <a:lvl1pPr marL="0" indent="0">
              <a:buNone/>
              <a:defRPr sz="1188"/>
            </a:lvl1pPr>
            <a:lvl2pPr marL="169667" indent="0">
              <a:buNone/>
              <a:defRPr sz="1039"/>
            </a:lvl2pPr>
            <a:lvl3pPr marL="339334" indent="0">
              <a:buNone/>
              <a:defRPr sz="891"/>
            </a:lvl3pPr>
            <a:lvl4pPr marL="509001" indent="0">
              <a:buNone/>
              <a:defRPr sz="742"/>
            </a:lvl4pPr>
            <a:lvl5pPr marL="678668" indent="0">
              <a:buNone/>
              <a:defRPr sz="742"/>
            </a:lvl5pPr>
            <a:lvl6pPr marL="848335" indent="0">
              <a:buNone/>
              <a:defRPr sz="742"/>
            </a:lvl6pPr>
            <a:lvl7pPr marL="1018002" indent="0">
              <a:buNone/>
              <a:defRPr sz="742"/>
            </a:lvl7pPr>
            <a:lvl8pPr marL="1187668" indent="0">
              <a:buNone/>
              <a:defRPr sz="742"/>
            </a:lvl8pPr>
            <a:lvl9pPr marL="1357335" indent="0">
              <a:buNone/>
              <a:defRPr sz="74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4868" y="763429"/>
            <a:ext cx="2457648" cy="1414346"/>
          </a:xfrm>
        </p:spPr>
        <p:txBody>
          <a:bodyPr/>
          <a:lstStyle>
            <a:lvl1pPr marL="0" indent="0">
              <a:buNone/>
              <a:defRPr sz="594"/>
            </a:lvl1pPr>
            <a:lvl2pPr marL="169667" indent="0">
              <a:buNone/>
              <a:defRPr sz="520"/>
            </a:lvl2pPr>
            <a:lvl3pPr marL="339334" indent="0">
              <a:buNone/>
              <a:defRPr sz="445"/>
            </a:lvl3pPr>
            <a:lvl4pPr marL="509001" indent="0">
              <a:buNone/>
              <a:defRPr sz="371"/>
            </a:lvl4pPr>
            <a:lvl5pPr marL="678668" indent="0">
              <a:buNone/>
              <a:defRPr sz="371"/>
            </a:lvl5pPr>
            <a:lvl6pPr marL="848335" indent="0">
              <a:buNone/>
              <a:defRPr sz="371"/>
            </a:lvl6pPr>
            <a:lvl7pPr marL="1018002" indent="0">
              <a:buNone/>
              <a:defRPr sz="371"/>
            </a:lvl7pPr>
            <a:lvl8pPr marL="1187668" indent="0">
              <a:buNone/>
              <a:defRPr sz="371"/>
            </a:lvl8pPr>
            <a:lvl9pPr marL="1357335" indent="0">
              <a:buNone/>
              <a:defRPr sz="3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5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93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53062" y="135485"/>
            <a:ext cx="1643063" cy="21565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3875" y="135485"/>
            <a:ext cx="4833938" cy="215656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63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3875" y="135485"/>
            <a:ext cx="6572250" cy="491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875" y="677425"/>
            <a:ext cx="6572250" cy="16146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3875" y="2358619"/>
            <a:ext cx="1714500" cy="135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25" y="2358619"/>
            <a:ext cx="2571750" cy="135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81625" y="2358619"/>
            <a:ext cx="1714500" cy="135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1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39334" rtl="0" eaLnBrk="1" latinLnBrk="0" hangingPunct="1">
        <a:lnSpc>
          <a:spcPct val="90000"/>
        </a:lnSpc>
        <a:spcBef>
          <a:spcPct val="0"/>
        </a:spcBef>
        <a:buNone/>
        <a:defRPr sz="16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4833" indent="-84833" algn="l" defTabSz="339334" rtl="0" eaLnBrk="1" latinLnBrk="0" hangingPunct="1">
        <a:lnSpc>
          <a:spcPct val="90000"/>
        </a:lnSpc>
        <a:spcBef>
          <a:spcPts val="371"/>
        </a:spcBef>
        <a:buFont typeface="Arial" panose="020B0604020202020204" pitchFamily="34" charset="0"/>
        <a:buChar char="•"/>
        <a:defRPr sz="1039" kern="1200">
          <a:solidFill>
            <a:schemeClr val="tx1"/>
          </a:solidFill>
          <a:latin typeface="+mn-lt"/>
          <a:ea typeface="+mn-ea"/>
          <a:cs typeface="+mn-cs"/>
        </a:defRPr>
      </a:lvl1pPr>
      <a:lvl2pPr marL="254500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891" kern="1200">
          <a:solidFill>
            <a:schemeClr val="tx1"/>
          </a:solidFill>
          <a:latin typeface="+mn-lt"/>
          <a:ea typeface="+mn-ea"/>
          <a:cs typeface="+mn-cs"/>
        </a:defRPr>
      </a:lvl2pPr>
      <a:lvl3pPr marL="424167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742" kern="1200">
          <a:solidFill>
            <a:schemeClr val="tx1"/>
          </a:solidFill>
          <a:latin typeface="+mn-lt"/>
          <a:ea typeface="+mn-ea"/>
          <a:cs typeface="+mn-cs"/>
        </a:defRPr>
      </a:lvl3pPr>
      <a:lvl4pPr marL="593834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668" kern="1200">
          <a:solidFill>
            <a:schemeClr val="tx1"/>
          </a:solidFill>
          <a:latin typeface="+mn-lt"/>
          <a:ea typeface="+mn-ea"/>
          <a:cs typeface="+mn-cs"/>
        </a:defRPr>
      </a:lvl4pPr>
      <a:lvl5pPr marL="763501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668" kern="1200">
          <a:solidFill>
            <a:schemeClr val="tx1"/>
          </a:solidFill>
          <a:latin typeface="+mn-lt"/>
          <a:ea typeface="+mn-ea"/>
          <a:cs typeface="+mn-cs"/>
        </a:defRPr>
      </a:lvl5pPr>
      <a:lvl6pPr marL="933168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668" kern="1200">
          <a:solidFill>
            <a:schemeClr val="tx1"/>
          </a:solidFill>
          <a:latin typeface="+mn-lt"/>
          <a:ea typeface="+mn-ea"/>
          <a:cs typeface="+mn-cs"/>
        </a:defRPr>
      </a:lvl6pPr>
      <a:lvl7pPr marL="1102835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668" kern="1200">
          <a:solidFill>
            <a:schemeClr val="tx1"/>
          </a:solidFill>
          <a:latin typeface="+mn-lt"/>
          <a:ea typeface="+mn-ea"/>
          <a:cs typeface="+mn-cs"/>
        </a:defRPr>
      </a:lvl7pPr>
      <a:lvl8pPr marL="1272502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668" kern="1200">
          <a:solidFill>
            <a:schemeClr val="tx1"/>
          </a:solidFill>
          <a:latin typeface="+mn-lt"/>
          <a:ea typeface="+mn-ea"/>
          <a:cs typeface="+mn-cs"/>
        </a:defRPr>
      </a:lvl8pPr>
      <a:lvl9pPr marL="1442169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6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1pPr>
      <a:lvl2pPr marL="169667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2pPr>
      <a:lvl3pPr marL="339334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3pPr>
      <a:lvl4pPr marL="509001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4pPr>
      <a:lvl5pPr marL="678668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5pPr>
      <a:lvl6pPr marL="848335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6pPr>
      <a:lvl7pPr marL="1018002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7pPr>
      <a:lvl8pPr marL="1187668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8pPr>
      <a:lvl9pPr marL="1357335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C5687BF-5801-8F83-292B-EC00AF3E750E}"/>
              </a:ext>
            </a:extLst>
          </p:cNvPr>
          <p:cNvSpPr/>
          <p:nvPr/>
        </p:nvSpPr>
        <p:spPr>
          <a:xfrm>
            <a:off x="0" y="0"/>
            <a:ext cx="7620000" cy="2544763"/>
          </a:xfrm>
          <a:prstGeom prst="rect">
            <a:avLst/>
          </a:prstGeom>
          <a:solidFill>
            <a:srgbClr val="E5F4F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190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2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15" descr="A picture containing map&#10;&#10;Description automatically generated">
            <a:extLst>
              <a:ext uri="{FF2B5EF4-FFF2-40B4-BE49-F238E27FC236}">
                <a16:creationId xmlns:a16="http://schemas.microsoft.com/office/drawing/2014/main" id="{707844BB-8979-F3A8-77BA-B04EA97634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"/>
          <a:stretch/>
        </p:blipFill>
        <p:spPr>
          <a:xfrm>
            <a:off x="0" y="-1199439"/>
            <a:ext cx="7616952" cy="4059774"/>
          </a:xfrm>
          <a:prstGeom prst="rect">
            <a:avLst/>
          </a:prstGeom>
        </p:spPr>
      </p:pic>
      <p:sp>
        <p:nvSpPr>
          <p:cNvPr id="17" name="object 2">
            <a:extLst>
              <a:ext uri="{FF2B5EF4-FFF2-40B4-BE49-F238E27FC236}">
                <a16:creationId xmlns:a16="http://schemas.microsoft.com/office/drawing/2014/main" id="{9B671E0A-725F-599D-3788-DB6BEB757BB4}"/>
              </a:ext>
            </a:extLst>
          </p:cNvPr>
          <p:cNvSpPr txBox="1">
            <a:spLocks/>
          </p:cNvSpPr>
          <p:nvPr/>
        </p:nvSpPr>
        <p:spPr>
          <a:xfrm>
            <a:off x="319423" y="210340"/>
            <a:ext cx="6825887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333F48"/>
                </a:solidFill>
                <a:latin typeface="Fidelity Sans"/>
                <a:ea typeface="+mj-ea"/>
                <a:cs typeface="Fidelity Sans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-2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Fidelity Sans"/>
                <a:ea typeface="+mj-ea"/>
              </a:rPr>
              <a:t>Roth—a fresh way to help grow your retirement savings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333F48"/>
              </a:solidFill>
              <a:effectLst/>
              <a:uLnTx/>
              <a:uFillTx/>
              <a:latin typeface="Fidelity Sans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25319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1235</TotalTime>
  <Words>11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Fidelity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Mugford, Courtenay</dc:creator>
  <cp:lastModifiedBy>Gina Lombardo</cp:lastModifiedBy>
  <cp:revision>6</cp:revision>
  <dcterms:created xsi:type="dcterms:W3CDTF">2023-03-27T14:12:00Z</dcterms:created>
  <dcterms:modified xsi:type="dcterms:W3CDTF">2023-10-25T19:35:49Z</dcterms:modified>
</cp:coreProperties>
</file>