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4"/>
    <p:sldMasterId id="2147483680" r:id="rId5"/>
    <p:sldMasterId id="2147483697" r:id="rId6"/>
    <p:sldMasterId id="2147483904" r:id="rId7"/>
  </p:sldMasterIdLst>
  <p:notesMasterIdLst>
    <p:notesMasterId r:id="rId27"/>
  </p:notesMasterIdLst>
  <p:sldIdLst>
    <p:sldId id="271" r:id="rId8"/>
    <p:sldId id="664" r:id="rId9"/>
    <p:sldId id="2147483643" r:id="rId10"/>
    <p:sldId id="2147479529" r:id="rId11"/>
    <p:sldId id="2147483647" r:id="rId12"/>
    <p:sldId id="2141412201" r:id="rId13"/>
    <p:sldId id="2147479530" r:id="rId14"/>
    <p:sldId id="2147479531" r:id="rId15"/>
    <p:sldId id="2147479532" r:id="rId16"/>
    <p:sldId id="2147479473" r:id="rId17"/>
    <p:sldId id="2147479537" r:id="rId18"/>
    <p:sldId id="2147483646" r:id="rId19"/>
    <p:sldId id="2147479401" r:id="rId20"/>
    <p:sldId id="2147483644" r:id="rId21"/>
    <p:sldId id="2147479534" r:id="rId22"/>
    <p:sldId id="2147479538" r:id="rId23"/>
    <p:sldId id="2147479567" r:id="rId24"/>
    <p:sldId id="2147479568" r:id="rId25"/>
    <p:sldId id="641" r:id="rId26"/>
  </p:sldIdLst>
  <p:sldSz cx="10058400" cy="7772400"/>
  <p:notesSz cx="10058400" cy="7772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B36D0A-1317-833F-F437-1875B7B80419}" name="Puliafico, Christopher" initials="CP" userId="S::a702249@fmr.com::8637643b-b0ba-4bb6-b2db-5664849acaf0" providerId="AD"/>
  <p188:author id="{98F6C90C-1926-1597-E77A-22B764091DD3}" name="Palmer, Kelley" initials="KP" userId="S::a760424@DSDOM1.DSROOT.FMR.COM::ec8b19ff-9717-44a7-88ed-141b341b829a" providerId="AD"/>
  <p188:author id="{A3B81827-BA5E-7429-D5E5-08E570712C42}" name="Gross, Jenna" initials="GJ" userId="S::a751602@dsdom1.dsroot.fmr.com::8dc04160-dcc6-45f1-8d76-2f678873949c" providerId="AD"/>
  <p188:author id="{2B36102A-B793-FFB1-8922-CC2E541F0DF1}" name="Mitchell, James" initials="MJ" userId="S::a425426@dsdom1.dsroot.fmr.com::95a3d50a-2a26-42e9-b3ad-5e2338bb48cd" providerId="AD"/>
  <p188:author id="{AB31E24A-0C03-CA53-0C8A-6FD1ECE91AFA}" name="Puliafico, Christopher" initials="CP" userId="S::christopher.Puliafico@fmr.com::8637643b-b0ba-4bb6-b2db-5664849acaf0" providerId="AD"/>
  <p188:author id="{3A08DD5B-394B-0141-08A6-95D69DD27C87}" name="Palmer, Kelley" initials="KP" userId="S::a760424@dsdom1.dsroot.fmr.com::ec8b19ff-9717-44a7-88ed-141b341b829a" providerId="AD"/>
  <p188:author id="{4530FCCA-3BF8-2070-D0C2-E7DC6E45D2A6}" name="Gross, Jenna" initials="JG" userId="S::a751602@DSDOM1.DSROOT.FMR.COM::8dc04160-dcc6-45f1-8d76-2f678873949c" providerId="AD"/>
  <p188:author id="{B9E1B5F0-6451-755D-53EF-30056C44E4FA}" name="Tamburello, Elizabeth" initials="ET" userId="S::a648198@fmr.com::1f09c21a-2a17-4381-9a3b-114a61825c5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2786F"/>
    <a:srgbClr val="455B4C"/>
    <a:srgbClr val="FF2CFF"/>
    <a:srgbClr val="183B1E"/>
    <a:srgbClr val="04547C"/>
    <a:srgbClr val="14401D"/>
    <a:srgbClr val="77767B"/>
    <a:srgbClr val="4A4A8A"/>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466023-3D23-4BA0-946F-443CC6F74B06}" v="184" dt="2026-03-25T20:15:40.91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2" autoAdjust="0"/>
    <p:restoredTop sz="94660"/>
  </p:normalViewPr>
  <p:slideViewPr>
    <p:cSldViewPr snapToGrid="0">
      <p:cViewPr varScale="1">
        <p:scale>
          <a:sx n="89" d="100"/>
          <a:sy n="89" d="100"/>
        </p:scale>
        <p:origin x="1752" y="96"/>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7FCCCB1D-63B7-4E09-A747-23C1F374175A}" type="datetimeFigureOut">
              <a:rPr lang="en-US" smtClean="0"/>
              <a:t>04/09/2026</a:t>
            </a:fld>
            <a:endParaRPr lang="en-US"/>
          </a:p>
        </p:txBody>
      </p:sp>
      <p:sp>
        <p:nvSpPr>
          <p:cNvPr id="4" name="Slide Image Placeholder 3"/>
          <p:cNvSpPr>
            <a:spLocks noGrp="1" noRot="1" noChangeAspect="1"/>
          </p:cNvSpPr>
          <p:nvPr>
            <p:ph type="sldImg" idx="2"/>
          </p:nvPr>
        </p:nvSpPr>
        <p:spPr>
          <a:xfrm>
            <a:off x="3332163" y="971550"/>
            <a:ext cx="3394075"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42785560-2914-4E65-BDF6-F03FA700400F}" type="slidenum">
              <a:rPr lang="en-US" smtClean="0"/>
              <a:t>‹#›</a:t>
            </a:fld>
            <a:endParaRPr lang="en-US"/>
          </a:p>
        </p:txBody>
      </p:sp>
    </p:spTree>
    <p:extLst>
      <p:ext uri="{BB962C8B-B14F-4D97-AF65-F5344CB8AC3E}">
        <p14:creationId xmlns:p14="http://schemas.microsoft.com/office/powerpoint/2010/main" val="616069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85560-2914-4E65-BDF6-F03FA700400F}" type="slidenum">
              <a:rPr lang="en-US" smtClean="0"/>
              <a:t>4</a:t>
            </a:fld>
            <a:endParaRPr lang="en-US"/>
          </a:p>
        </p:txBody>
      </p:sp>
    </p:spTree>
    <p:extLst>
      <p:ext uri="{BB962C8B-B14F-4D97-AF65-F5344CB8AC3E}">
        <p14:creationId xmlns:p14="http://schemas.microsoft.com/office/powerpoint/2010/main" val="1300501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757238"/>
            <a:ext cx="4891087" cy="3779837"/>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6</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665420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B522-3B6D-2DD0-8482-1DFD38AD6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FFFF7-3591-0ABB-5030-8ABC69C1AB54}"/>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EB6A3E22-1E5E-00EF-9C28-D37D99D9C7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0D3950-8FCD-B89B-2C48-3CBAD9D80F47}"/>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7</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5576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D654F-964E-F77E-9BDF-FE6E7E4F4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7AD354-6C0B-4BA9-4FC9-48CA35BB72CB}"/>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6E399F1E-70F6-DC43-50C4-BED1582D0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89B270-2C33-4C47-7EA7-461E4B4ACF29}"/>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8</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6314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C1D57-5370-BF6E-F6DA-A1E39E92D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85070-DD49-13DE-C007-8414BAE16DE1}"/>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9FDE8ABC-F67E-880D-96E9-C2924B1645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706945-77DB-C9B0-DE13-E4ED96784211}"/>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9</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1375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86FC23E-D22E-4593-B6F5-01BA1258A3E6}" type="slidenum">
              <a:rPr lang="en-US" smtClean="0"/>
              <a:t>13</a:t>
            </a:fld>
            <a:endParaRPr lang="en-US"/>
          </a:p>
        </p:txBody>
      </p:sp>
    </p:spTree>
    <p:extLst>
      <p:ext uri="{BB962C8B-B14F-4D97-AF65-F5344CB8AC3E}">
        <p14:creationId xmlns:p14="http://schemas.microsoft.com/office/powerpoint/2010/main" val="33277913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785560-2914-4E65-BDF6-F03FA700400F}" type="slidenum">
              <a:rPr lang="en-US" smtClean="0"/>
              <a:t>16</a:t>
            </a:fld>
            <a:endParaRPr lang="en-US"/>
          </a:p>
        </p:txBody>
      </p:sp>
    </p:spTree>
    <p:extLst>
      <p:ext uri="{BB962C8B-B14F-4D97-AF65-F5344CB8AC3E}">
        <p14:creationId xmlns:p14="http://schemas.microsoft.com/office/powerpoint/2010/main" val="16604736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mid is new to plan - ee68c1dc450a8830db2001d27d0008aa33</a:t>
            </a:r>
          </a:p>
          <a:p>
            <a:r>
              <a:rPr lang="en-US" sz="1200" kern="1200" dirty="0">
                <a:solidFill>
                  <a:schemeClr val="tx1"/>
                </a:solidFill>
                <a:effectLst/>
                <a:latin typeface="+mn-lt"/>
                <a:ea typeface="+mn-ea"/>
                <a:cs typeface="+mn-cs"/>
              </a:rPr>
              <a:t>HP banner, ELP, and notification </a:t>
            </a:r>
          </a:p>
          <a:p>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42785560-2914-4E65-BDF6-F03FA700400F}" type="slidenum">
              <a:rPr lang="en-US" smtClean="0"/>
              <a:t>18</a:t>
            </a:fld>
            <a:endParaRPr lang="en-US"/>
          </a:p>
        </p:txBody>
      </p:sp>
    </p:spTree>
    <p:extLst>
      <p:ext uri="{BB962C8B-B14F-4D97-AF65-F5344CB8AC3E}">
        <p14:creationId xmlns:p14="http://schemas.microsoft.com/office/powerpoint/2010/main" val="33627936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2.xml"/><Relationship Id="rId4" Type="http://schemas.openxmlformats.org/officeDocument/2006/relationships/image" Target="../media/image13.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16.jpeg"/><Relationship Id="rId4" Type="http://schemas.openxmlformats.org/officeDocument/2006/relationships/image" Target="../media/image12.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3.xml"/><Relationship Id="rId4" Type="http://schemas.openxmlformats.org/officeDocument/2006/relationships/image" Target="../media/image13.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eg"/><Relationship Id="rId1" Type="http://schemas.openxmlformats.org/officeDocument/2006/relationships/slideMaster" Target="../slideMasters/slideMaster3.xml"/><Relationship Id="rId4" Type="http://schemas.openxmlformats.org/officeDocument/2006/relationships/image" Target="../media/image12.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jpeg"/><Relationship Id="rId1" Type="http://schemas.openxmlformats.org/officeDocument/2006/relationships/slideMaster" Target="../slideMasters/slideMaster3.xml"/><Relationship Id="rId4" Type="http://schemas.openxmlformats.org/officeDocument/2006/relationships/image" Target="../media/image12.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Master" Target="../slideMasters/slideMaster3.xml"/><Relationship Id="rId5" Type="http://schemas.openxmlformats.org/officeDocument/2006/relationships/image" Target="../media/image16.jpeg"/><Relationship Id="rId4" Type="http://schemas.openxmlformats.org/officeDocument/2006/relationships/image" Target="../media/image12.sv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2 Headlines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7" name="Text Placeholder 7">
            <a:extLst>
              <a:ext uri="{FF2B5EF4-FFF2-40B4-BE49-F238E27FC236}">
                <a16:creationId xmlns:a16="http://schemas.microsoft.com/office/drawing/2014/main" id="{FA167A27-D5F1-4EF4-BCCB-16665C7F7463}"/>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38944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w/ Image + Ic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52124E0-1916-4C46-A524-B0392C7E97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0688"/>
            <a:ext cx="10058400" cy="7783088"/>
          </a:xfrm>
          <a:prstGeom prst="rect">
            <a:avLst/>
          </a:prstGeom>
        </p:spPr>
      </p:pic>
      <p:sp>
        <p:nvSpPr>
          <p:cNvPr id="11" name="Freeform 10">
            <a:extLst>
              <a:ext uri="{FF2B5EF4-FFF2-40B4-BE49-F238E27FC236}">
                <a16:creationId xmlns:a16="http://schemas.microsoft.com/office/drawing/2014/main" id="{B6A60C20-D96F-EA4A-BF5A-3FA1B522DBF7}"/>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348696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3781099" y="1624937"/>
            <a:ext cx="5900110" cy="2030446"/>
          </a:xfrm>
        </p:spPr>
        <p:txBody>
          <a:bodyPr anchor="t"/>
          <a:lstStyle>
            <a:lvl1pPr>
              <a:defRPr sz="2640">
                <a:solidFill>
                  <a:schemeClr val="bg2"/>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hasCustomPrompt="1"/>
          </p:nvPr>
        </p:nvSpPr>
        <p:spPr>
          <a:xfrm>
            <a:off x="3795249" y="5391907"/>
            <a:ext cx="5887347" cy="468236"/>
          </a:xfrm>
        </p:spPr>
        <p:txBody>
          <a:bodyPr anchor="b"/>
          <a:lstStyle>
            <a:lvl1pPr marL="0" indent="0" algn="r">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Picture Placeholder 4">
            <a:extLst>
              <a:ext uri="{FF2B5EF4-FFF2-40B4-BE49-F238E27FC236}">
                <a16:creationId xmlns:a16="http://schemas.microsoft.com/office/drawing/2014/main" id="{EE017864-79A6-F624-D3DE-DABF5DE9B6CE}"/>
              </a:ext>
              <a:ext uri="{C183D7F6-B498-43B3-948B-1728B52AA6E4}">
                <adec:decorative xmlns:adec="http://schemas.microsoft.com/office/drawing/2017/decorative" val="1"/>
              </a:ext>
            </a:extLst>
          </p:cNvPr>
          <p:cNvSpPr>
            <a:spLocks noGrp="1"/>
          </p:cNvSpPr>
          <p:nvPr>
            <p:ph type="pic" sz="quarter" idx="11"/>
          </p:nvPr>
        </p:nvSpPr>
        <p:spPr>
          <a:xfrm>
            <a:off x="381120" y="2013268"/>
            <a:ext cx="2229088" cy="334645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7" name="Rectangle 6">
            <a:extLst>
              <a:ext uri="{FF2B5EF4-FFF2-40B4-BE49-F238E27FC236}">
                <a16:creationId xmlns:a16="http://schemas.microsoft.com/office/drawing/2014/main" id="{70E641D3-F0E8-D1EC-AD7D-5B1592A8EA4E}"/>
              </a:ext>
              <a:ext uri="{C183D7F6-B498-43B3-948B-1728B52AA6E4}">
                <adec:decorative xmlns:adec="http://schemas.microsoft.com/office/drawing/2017/decorative" val="1"/>
              </a:ext>
            </a:extLst>
          </p:cNvPr>
          <p:cNvSpPr/>
          <p:nvPr userDrawn="1"/>
        </p:nvSpPr>
        <p:spPr>
          <a:xfrm>
            <a:off x="2215948" y="1597660"/>
            <a:ext cx="1131570" cy="964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nvGrpSpPr>
          <p:cNvPr id="8" name="Group 7">
            <a:extLst>
              <a:ext uri="{FF2B5EF4-FFF2-40B4-BE49-F238E27FC236}">
                <a16:creationId xmlns:a16="http://schemas.microsoft.com/office/drawing/2014/main" id="{3FF6CE84-599F-A3AD-0E94-6ECECA1D617F}"/>
              </a:ext>
              <a:ext uri="{C183D7F6-B498-43B3-948B-1728B52AA6E4}">
                <adec:decorative xmlns:adec="http://schemas.microsoft.com/office/drawing/2017/decorative" val="1"/>
              </a:ext>
            </a:extLst>
          </p:cNvPr>
          <p:cNvGrpSpPr/>
          <p:nvPr userDrawn="1"/>
        </p:nvGrpSpPr>
        <p:grpSpPr>
          <a:xfrm>
            <a:off x="2350890" y="1710304"/>
            <a:ext cx="839466" cy="697388"/>
            <a:chOff x="469900" y="1254815"/>
            <a:chExt cx="1522467" cy="920695"/>
          </a:xfrm>
          <a:solidFill>
            <a:schemeClr val="bg2"/>
          </a:solidFill>
        </p:grpSpPr>
        <p:sp>
          <p:nvSpPr>
            <p:cNvPr id="9" name="Freeform: Shape 8">
              <a:extLst>
                <a:ext uri="{FF2B5EF4-FFF2-40B4-BE49-F238E27FC236}">
                  <a16:creationId xmlns:a16="http://schemas.microsoft.com/office/drawing/2014/main" id="{BC7504A9-066F-FC02-1867-08C7CFB5B003}"/>
                </a:ext>
              </a:extLst>
            </p:cNvPr>
            <p:cNvSpPr/>
            <p:nvPr/>
          </p:nvSpPr>
          <p:spPr>
            <a:xfrm>
              <a:off x="469900" y="1254815"/>
              <a:ext cx="748002" cy="920695"/>
            </a:xfrm>
            <a:custGeom>
              <a:avLst/>
              <a:gdLst>
                <a:gd name="connsiteX0" fmla="*/ 205492 w 748002"/>
                <a:gd name="connsiteY0" fmla="*/ 0 h 920695"/>
                <a:gd name="connsiteX1" fmla="*/ 748002 w 748002"/>
                <a:gd name="connsiteY1" fmla="*/ 0 h 920695"/>
                <a:gd name="connsiteX2" fmla="*/ 263014 w 748002"/>
                <a:gd name="connsiteY2" fmla="*/ 920695 h 920695"/>
                <a:gd name="connsiteX3" fmla="*/ 0 w 748002"/>
                <a:gd name="connsiteY3" fmla="*/ 920695 h 920695"/>
                <a:gd name="connsiteX4" fmla="*/ 205492 w 748002"/>
                <a:gd name="connsiteY4" fmla="*/ 0 h 920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02" h="920695">
                  <a:moveTo>
                    <a:pt x="205492" y="0"/>
                  </a:moveTo>
                  <a:lnTo>
                    <a:pt x="748002" y="0"/>
                  </a:lnTo>
                  <a:lnTo>
                    <a:pt x="263014" y="920695"/>
                  </a:lnTo>
                  <a:lnTo>
                    <a:pt x="0" y="920695"/>
                  </a:lnTo>
                  <a:lnTo>
                    <a:pt x="205492" y="0"/>
                  </a:lnTo>
                  <a:close/>
                </a:path>
              </a:pathLst>
            </a:custGeom>
            <a:grpFill/>
            <a:ln w="4141" cap="flat">
              <a:noFill/>
              <a:prstDash val="solid"/>
              <a:miter/>
            </a:ln>
          </p:spPr>
          <p:txBody>
            <a:bodyPr rtlCol="0" anchor="ctr"/>
            <a:lstStyle/>
            <a:p>
              <a:endParaRPr lang="en-US" sz="1485"/>
            </a:p>
          </p:txBody>
        </p:sp>
        <p:sp>
          <p:nvSpPr>
            <p:cNvPr id="10" name="Freeform: Shape 9">
              <a:extLst>
                <a:ext uri="{FF2B5EF4-FFF2-40B4-BE49-F238E27FC236}">
                  <a16:creationId xmlns:a16="http://schemas.microsoft.com/office/drawing/2014/main" id="{B0E6295A-45A5-EA03-7D7F-B771B88BE40B}"/>
                </a:ext>
              </a:extLst>
            </p:cNvPr>
            <p:cNvSpPr/>
            <p:nvPr/>
          </p:nvSpPr>
          <p:spPr>
            <a:xfrm>
              <a:off x="1244365" y="1254815"/>
              <a:ext cx="748002" cy="920695"/>
            </a:xfrm>
            <a:custGeom>
              <a:avLst/>
              <a:gdLst>
                <a:gd name="connsiteX0" fmla="*/ 205492 w 748002"/>
                <a:gd name="connsiteY0" fmla="*/ 0 h 920695"/>
                <a:gd name="connsiteX1" fmla="*/ 748002 w 748002"/>
                <a:gd name="connsiteY1" fmla="*/ 0 h 920695"/>
                <a:gd name="connsiteX2" fmla="*/ 263056 w 748002"/>
                <a:gd name="connsiteY2" fmla="*/ 920695 h 920695"/>
                <a:gd name="connsiteX3" fmla="*/ 0 w 748002"/>
                <a:gd name="connsiteY3" fmla="*/ 920695 h 920695"/>
                <a:gd name="connsiteX4" fmla="*/ 205492 w 748002"/>
                <a:gd name="connsiteY4" fmla="*/ 0 h 920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02" h="920695">
                  <a:moveTo>
                    <a:pt x="205492" y="0"/>
                  </a:moveTo>
                  <a:lnTo>
                    <a:pt x="748002" y="0"/>
                  </a:lnTo>
                  <a:lnTo>
                    <a:pt x="263056" y="920695"/>
                  </a:lnTo>
                  <a:lnTo>
                    <a:pt x="0" y="920695"/>
                  </a:lnTo>
                  <a:lnTo>
                    <a:pt x="205492" y="0"/>
                  </a:lnTo>
                  <a:close/>
                </a:path>
              </a:pathLst>
            </a:custGeom>
            <a:grpFill/>
            <a:ln w="4141" cap="flat">
              <a:noFill/>
              <a:prstDash val="solid"/>
              <a:miter/>
            </a:ln>
          </p:spPr>
          <p:txBody>
            <a:bodyPr rtlCol="0" anchor="ctr"/>
            <a:lstStyle/>
            <a:p>
              <a:endParaRPr lang="en-US" sz="1485"/>
            </a:p>
          </p:txBody>
        </p:sp>
      </p:grpSp>
      <p:sp>
        <p:nvSpPr>
          <p:cNvPr id="13" name="Text Placeholder 14">
            <a:extLst>
              <a:ext uri="{FF2B5EF4-FFF2-40B4-BE49-F238E27FC236}">
                <a16:creationId xmlns:a16="http://schemas.microsoft.com/office/drawing/2014/main" id="{7947AFDB-EB6A-69F1-B374-0652CD5FFE6B}"/>
              </a:ext>
            </a:extLst>
          </p:cNvPr>
          <p:cNvSpPr>
            <a:spLocks noGrp="1"/>
          </p:cNvSpPr>
          <p:nvPr>
            <p:ph type="body" sz="quarter" idx="14" hasCustomPrompt="1"/>
          </p:nvPr>
        </p:nvSpPr>
        <p:spPr>
          <a:xfrm>
            <a:off x="3789721" y="3799840"/>
            <a:ext cx="5887347" cy="1258389"/>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20869766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Quote with Photo">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377190" y="2"/>
            <a:ext cx="354330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285177" y="1837094"/>
            <a:ext cx="5169583" cy="3082698"/>
          </a:xfrm>
        </p:spPr>
        <p:txBody>
          <a:bodyPr anchor="t"/>
          <a:lstStyle>
            <a:lvl1pPr algn="l">
              <a:defRPr sz="264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285177" y="5067273"/>
            <a:ext cx="5169583" cy="867245"/>
          </a:xfrm>
        </p:spPr>
        <p:txBody>
          <a:bodyPr anchor="b"/>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0" y="0"/>
            <a:ext cx="377190"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20584037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246543" y="3063232"/>
            <a:ext cx="9811857"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246543" y="2018459"/>
            <a:ext cx="9811859"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defRPr>
            </a:lvl1pPr>
          </a:lstStyle>
          <a:p>
            <a:pPr lvl="0"/>
            <a:r>
              <a:rPr lang="en-US"/>
              <a:t>Click to edit master text styles</a:t>
            </a:r>
          </a:p>
        </p:txBody>
      </p:sp>
      <p:cxnSp>
        <p:nvCxnSpPr>
          <p:cNvPr id="11" name="Straight Connector 10">
            <a:extLst>
              <a:ext uri="{FF2B5EF4-FFF2-40B4-BE49-F238E27FC236}">
                <a16:creationId xmlns:a16="http://schemas.microsoft.com/office/drawing/2014/main" id="{39B28974-66BA-1087-FEFF-6BAA06BC5814}"/>
              </a:ext>
              <a:ext uri="{C183D7F6-B498-43B3-948B-1728B52AA6E4}">
                <adec:decorative xmlns:adec="http://schemas.microsoft.com/office/drawing/2017/decorative" val="1"/>
              </a:ext>
            </a:extLst>
          </p:cNvPr>
          <p:cNvCxnSpPr>
            <a:cxnSpLocks/>
          </p:cNvCxnSpPr>
          <p:nvPr userDrawn="1"/>
        </p:nvCxnSpPr>
        <p:spPr>
          <a:xfrm>
            <a:off x="5151817" y="4855394"/>
            <a:ext cx="0" cy="179695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932177-4888-744A-F7D3-CDF1636147C6}"/>
              </a:ext>
              <a:ext uri="{C183D7F6-B498-43B3-948B-1728B52AA6E4}">
                <adec:decorative xmlns:adec="http://schemas.microsoft.com/office/drawing/2017/decorative" val="1"/>
              </a:ext>
            </a:extLst>
          </p:cNvPr>
          <p:cNvCxnSpPr>
            <a:cxnSpLocks/>
          </p:cNvCxnSpPr>
          <p:nvPr userDrawn="1"/>
        </p:nvCxnSpPr>
        <p:spPr>
          <a:xfrm>
            <a:off x="246543" y="4855394"/>
            <a:ext cx="981185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C3DD94B-50D2-D9EC-B45B-114E990AF878}"/>
              </a:ext>
              <a:ext uri="{C183D7F6-B498-43B3-948B-1728B52AA6E4}">
                <adec:decorative xmlns:adec="http://schemas.microsoft.com/office/drawing/2017/decorative" val="1"/>
              </a:ext>
            </a:extLst>
          </p:cNvPr>
          <p:cNvCxnSpPr>
            <a:cxnSpLocks/>
          </p:cNvCxnSpPr>
          <p:nvPr userDrawn="1"/>
        </p:nvCxnSpPr>
        <p:spPr>
          <a:xfrm>
            <a:off x="3516726"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52623B-765C-F5F7-4F4D-6311B57A62A1}"/>
              </a:ext>
              <a:ext uri="{C183D7F6-B498-43B3-948B-1728B52AA6E4}">
                <adec:decorative xmlns:adec="http://schemas.microsoft.com/office/drawing/2017/decorative" val="1"/>
              </a:ext>
            </a:extLst>
          </p:cNvPr>
          <p:cNvCxnSpPr>
            <a:cxnSpLocks/>
          </p:cNvCxnSpPr>
          <p:nvPr userDrawn="1"/>
        </p:nvCxnSpPr>
        <p:spPr>
          <a:xfrm>
            <a:off x="6787088"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381334" y="2205779"/>
            <a:ext cx="5908286"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749663" y="3301269"/>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749663" y="391942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4106640" y="3300319"/>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4106640" y="391847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7377091" y="3300318"/>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7377091" y="3918471"/>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749662" y="5125742"/>
            <a:ext cx="398317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749662" y="5743894"/>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5654937" y="5135526"/>
            <a:ext cx="398317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5654937" y="5753679"/>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736322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4265145" y="3063232"/>
            <a:ext cx="5793255"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4265146" y="2018459"/>
            <a:ext cx="5793256"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 name="Picture Placeholder 6">
            <a:extLst>
              <a:ext uri="{FF2B5EF4-FFF2-40B4-BE49-F238E27FC236}">
                <a16:creationId xmlns:a16="http://schemas.microsoft.com/office/drawing/2014/main" id="{879B16FA-0A81-BF88-9362-7028D5F34363}"/>
              </a:ext>
              <a:ext uri="{C183D7F6-B498-43B3-948B-1728B52AA6E4}">
                <adec:decorative xmlns:adec="http://schemas.microsoft.com/office/drawing/2017/decorative" val="1"/>
              </a:ext>
            </a:extLst>
          </p:cNvPr>
          <p:cNvSpPr>
            <a:spLocks noGrp="1"/>
          </p:cNvSpPr>
          <p:nvPr>
            <p:ph type="pic" sz="quarter" idx="12"/>
          </p:nvPr>
        </p:nvSpPr>
        <p:spPr>
          <a:xfrm>
            <a:off x="-1" y="2018459"/>
            <a:ext cx="4262292" cy="4629097"/>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4540806" y="2205779"/>
            <a:ext cx="5140404"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4540806" y="3301269"/>
            <a:ext cx="137297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4540806" y="391942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6423732" y="3300319"/>
            <a:ext cx="137297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6423732" y="391847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8306659" y="3300318"/>
            <a:ext cx="1374551"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8306659" y="3918471"/>
            <a:ext cx="1374551"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4540806" y="5125742"/>
            <a:ext cx="2338995"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4540806" y="5743894"/>
            <a:ext cx="233899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7482049" y="5135526"/>
            <a:ext cx="218221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7482049" y="5753679"/>
            <a:ext cx="218221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cxnSp>
        <p:nvCxnSpPr>
          <p:cNvPr id="6" name="Straight Connector 5">
            <a:extLst>
              <a:ext uri="{FF2B5EF4-FFF2-40B4-BE49-F238E27FC236}">
                <a16:creationId xmlns:a16="http://schemas.microsoft.com/office/drawing/2014/main" id="{4CDB7F6E-D85D-C998-17AE-39AB32A8AC78}"/>
              </a:ext>
              <a:ext uri="{C183D7F6-B498-43B3-948B-1728B52AA6E4}">
                <adec:decorative xmlns:adec="http://schemas.microsoft.com/office/drawing/2017/decorative" val="1"/>
              </a:ext>
            </a:extLst>
          </p:cNvPr>
          <p:cNvCxnSpPr>
            <a:cxnSpLocks/>
          </p:cNvCxnSpPr>
          <p:nvPr userDrawn="1"/>
        </p:nvCxnSpPr>
        <p:spPr>
          <a:xfrm>
            <a:off x="7161776" y="4855472"/>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1605586-ACA1-671F-19B9-714C5DE22AD6}"/>
              </a:ext>
              <a:ext uri="{C183D7F6-B498-43B3-948B-1728B52AA6E4}">
                <adec:decorative xmlns:adec="http://schemas.microsoft.com/office/drawing/2017/decorative" val="1"/>
              </a:ext>
            </a:extLst>
          </p:cNvPr>
          <p:cNvCxnSpPr>
            <a:cxnSpLocks/>
          </p:cNvCxnSpPr>
          <p:nvPr userDrawn="1"/>
        </p:nvCxnSpPr>
        <p:spPr>
          <a:xfrm>
            <a:off x="4299233" y="4855472"/>
            <a:ext cx="5759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193EDAB-B184-13A7-5865-5DA3C5231280}"/>
              </a:ext>
              <a:ext uri="{C183D7F6-B498-43B3-948B-1728B52AA6E4}">
                <adec:decorative xmlns:adec="http://schemas.microsoft.com/office/drawing/2017/decorative" val="1"/>
              </a:ext>
            </a:extLst>
          </p:cNvPr>
          <p:cNvCxnSpPr>
            <a:cxnSpLocks/>
          </p:cNvCxnSpPr>
          <p:nvPr userDrawn="1"/>
        </p:nvCxnSpPr>
        <p:spPr>
          <a:xfrm>
            <a:off x="6168755"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7DB4B9-CAD0-4A6C-EF6A-071908359026}"/>
              </a:ext>
              <a:ext uri="{C183D7F6-B498-43B3-948B-1728B52AA6E4}">
                <adec:decorative xmlns:adec="http://schemas.microsoft.com/office/drawing/2017/decorative" val="1"/>
              </a:ext>
            </a:extLst>
          </p:cNvPr>
          <p:cNvCxnSpPr>
            <a:cxnSpLocks/>
          </p:cNvCxnSpPr>
          <p:nvPr userDrawn="1"/>
        </p:nvCxnSpPr>
        <p:spPr>
          <a:xfrm>
            <a:off x="8051681"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5364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Q&amp;A">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762210-9A6E-82C8-8AC5-E045573BA492}"/>
              </a:ext>
              <a:ext uri="{C183D7F6-B498-43B3-948B-1728B52AA6E4}">
                <adec:decorative xmlns:adec="http://schemas.microsoft.com/office/drawing/2017/decorative" val="1"/>
              </a:ext>
            </a:extLst>
          </p:cNvPr>
          <p:cNvSpPr/>
          <p:nvPr userDrawn="1"/>
        </p:nvSpPr>
        <p:spPr>
          <a:xfrm>
            <a:off x="8321755" y="6951981"/>
            <a:ext cx="1546430" cy="72326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655757" y="2684735"/>
            <a:ext cx="4272594" cy="2402930"/>
          </a:xfrm>
        </p:spPr>
        <p:txBody>
          <a:bodyPr anchor="ctr"/>
          <a:lstStyle>
            <a:lvl1pPr>
              <a:defRPr sz="363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92065" cy="77724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pic>
        <p:nvPicPr>
          <p:cNvPr id="6" name="Graphic 6">
            <a:extLst>
              <a:ext uri="{FF2B5EF4-FFF2-40B4-BE49-F238E27FC236}">
                <a16:creationId xmlns:a16="http://schemas.microsoft.com/office/drawing/2014/main" id="{E828CB45-F2ED-1828-CBC4-2386B1E51E2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545496" y="7169053"/>
            <a:ext cx="1131570" cy="337222"/>
          </a:xfrm>
          <a:prstGeom prst="rect">
            <a:avLst/>
          </a:prstGeom>
        </p:spPr>
      </p:pic>
    </p:spTree>
    <p:extLst>
      <p:ext uri="{BB962C8B-B14F-4D97-AF65-F5344CB8AC3E}">
        <p14:creationId xmlns:p14="http://schemas.microsoft.com/office/powerpoint/2010/main" val="14682537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246543" y="3063232"/>
            <a:ext cx="9811857"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246543" y="2018459"/>
            <a:ext cx="9811859"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latin typeface="+mn-lt"/>
              </a:defRPr>
            </a:lvl1pPr>
          </a:lstStyle>
          <a:p>
            <a:pPr lvl="0"/>
            <a:r>
              <a:rPr lang="en-US"/>
              <a:t>Click to edit master text styles</a:t>
            </a:r>
          </a:p>
        </p:txBody>
      </p:sp>
      <p:cxnSp>
        <p:nvCxnSpPr>
          <p:cNvPr id="11" name="Straight Connector 10">
            <a:extLst>
              <a:ext uri="{FF2B5EF4-FFF2-40B4-BE49-F238E27FC236}">
                <a16:creationId xmlns:a16="http://schemas.microsoft.com/office/drawing/2014/main" id="{39B28974-66BA-1087-FEFF-6BAA06BC5814}"/>
              </a:ext>
              <a:ext uri="{C183D7F6-B498-43B3-948B-1728B52AA6E4}">
                <adec:decorative xmlns:adec="http://schemas.microsoft.com/office/drawing/2017/decorative" val="1"/>
              </a:ext>
            </a:extLst>
          </p:cNvPr>
          <p:cNvCxnSpPr>
            <a:cxnSpLocks/>
          </p:cNvCxnSpPr>
          <p:nvPr userDrawn="1"/>
        </p:nvCxnSpPr>
        <p:spPr>
          <a:xfrm>
            <a:off x="5151817" y="4855394"/>
            <a:ext cx="0" cy="179695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932177-4888-744A-F7D3-CDF1636147C6}"/>
              </a:ext>
              <a:ext uri="{C183D7F6-B498-43B3-948B-1728B52AA6E4}">
                <adec:decorative xmlns:adec="http://schemas.microsoft.com/office/drawing/2017/decorative" val="1"/>
              </a:ext>
            </a:extLst>
          </p:cNvPr>
          <p:cNvCxnSpPr>
            <a:cxnSpLocks/>
          </p:cNvCxnSpPr>
          <p:nvPr userDrawn="1"/>
        </p:nvCxnSpPr>
        <p:spPr>
          <a:xfrm>
            <a:off x="246543" y="4855394"/>
            <a:ext cx="981185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C3DD94B-50D2-D9EC-B45B-114E990AF878}"/>
              </a:ext>
              <a:ext uri="{C183D7F6-B498-43B3-948B-1728B52AA6E4}">
                <adec:decorative xmlns:adec="http://schemas.microsoft.com/office/drawing/2017/decorative" val="1"/>
              </a:ext>
            </a:extLst>
          </p:cNvPr>
          <p:cNvCxnSpPr>
            <a:cxnSpLocks/>
          </p:cNvCxnSpPr>
          <p:nvPr userDrawn="1"/>
        </p:nvCxnSpPr>
        <p:spPr>
          <a:xfrm>
            <a:off x="3516726"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52623B-765C-F5F7-4F4D-6311B57A62A1}"/>
              </a:ext>
              <a:ext uri="{C183D7F6-B498-43B3-948B-1728B52AA6E4}">
                <adec:decorative xmlns:adec="http://schemas.microsoft.com/office/drawing/2017/decorative" val="1"/>
              </a:ext>
            </a:extLst>
          </p:cNvPr>
          <p:cNvCxnSpPr>
            <a:cxnSpLocks/>
          </p:cNvCxnSpPr>
          <p:nvPr userDrawn="1"/>
        </p:nvCxnSpPr>
        <p:spPr>
          <a:xfrm>
            <a:off x="6787088"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381334" y="2205779"/>
            <a:ext cx="5908286"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749663" y="3301269"/>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749663" y="391942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4106640" y="3300319"/>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4106640" y="391847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7377091" y="3300318"/>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7377091" y="3918471"/>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749662" y="5125742"/>
            <a:ext cx="398317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749662" y="5743894"/>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5654937" y="5135526"/>
            <a:ext cx="398317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5654937" y="5753679"/>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97205361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4265145" y="3063232"/>
            <a:ext cx="5793255"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4265146" y="2018459"/>
            <a:ext cx="5793256"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latin typeface="+mn-lt"/>
              </a:defRPr>
            </a:lvl1pPr>
          </a:lstStyle>
          <a:p>
            <a:pPr lvl="0"/>
            <a:r>
              <a:rPr lang="en-US"/>
              <a:t>Click to edit master text styles</a:t>
            </a:r>
          </a:p>
        </p:txBody>
      </p:sp>
      <p:sp>
        <p:nvSpPr>
          <p:cNvPr id="2" name="Picture Placeholder 6">
            <a:extLst>
              <a:ext uri="{FF2B5EF4-FFF2-40B4-BE49-F238E27FC236}">
                <a16:creationId xmlns:a16="http://schemas.microsoft.com/office/drawing/2014/main" id="{879B16FA-0A81-BF88-9362-7028D5F34363}"/>
              </a:ext>
              <a:ext uri="{C183D7F6-B498-43B3-948B-1728B52AA6E4}">
                <adec:decorative xmlns:adec="http://schemas.microsoft.com/office/drawing/2017/decorative" val="1"/>
              </a:ext>
            </a:extLst>
          </p:cNvPr>
          <p:cNvSpPr>
            <a:spLocks noGrp="1"/>
          </p:cNvSpPr>
          <p:nvPr>
            <p:ph type="pic" sz="quarter" idx="12"/>
          </p:nvPr>
        </p:nvSpPr>
        <p:spPr>
          <a:xfrm>
            <a:off x="-1" y="2018459"/>
            <a:ext cx="4262292" cy="4629097"/>
          </a:xfrm>
          <a:solidFill>
            <a:schemeClr val="tx1">
              <a:lumMod val="50000"/>
              <a:lumOff val="50000"/>
            </a:schemeClr>
          </a:solidFill>
        </p:spPr>
        <p:txBody>
          <a:bodyPr anchor="ctr"/>
          <a:lstStyle>
            <a:lvl1pPr marL="0" indent="0" algn="ctr">
              <a:buNone/>
              <a:defRPr>
                <a:solidFill>
                  <a:schemeClr val="bg1"/>
                </a:solidFill>
                <a:latin typeface="+mn-lt"/>
              </a:defRPr>
            </a:lvl1pPr>
          </a:lstStyle>
          <a:p>
            <a:r>
              <a:rPr lang="en-US"/>
              <a:t>Click icon to add picture</a:t>
            </a:r>
          </a:p>
        </p:txBody>
      </p: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4540806" y="2205779"/>
            <a:ext cx="5140404"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4540806" y="3301269"/>
            <a:ext cx="137297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4540806" y="391942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6423732" y="3300319"/>
            <a:ext cx="137297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6423732" y="391847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8306659" y="3300318"/>
            <a:ext cx="1374551"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8306659" y="3918471"/>
            <a:ext cx="1374551"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4540806" y="5125742"/>
            <a:ext cx="2338995"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4540806" y="5743894"/>
            <a:ext cx="233899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7482049" y="5135526"/>
            <a:ext cx="218221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7482049" y="5753679"/>
            <a:ext cx="218221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cxnSp>
        <p:nvCxnSpPr>
          <p:cNvPr id="6" name="Straight Connector 5">
            <a:extLst>
              <a:ext uri="{FF2B5EF4-FFF2-40B4-BE49-F238E27FC236}">
                <a16:creationId xmlns:a16="http://schemas.microsoft.com/office/drawing/2014/main" id="{4CDB7F6E-D85D-C998-17AE-39AB32A8AC78}"/>
              </a:ext>
              <a:ext uri="{C183D7F6-B498-43B3-948B-1728B52AA6E4}">
                <adec:decorative xmlns:adec="http://schemas.microsoft.com/office/drawing/2017/decorative" val="1"/>
              </a:ext>
            </a:extLst>
          </p:cNvPr>
          <p:cNvCxnSpPr>
            <a:cxnSpLocks/>
          </p:cNvCxnSpPr>
          <p:nvPr userDrawn="1"/>
        </p:nvCxnSpPr>
        <p:spPr>
          <a:xfrm>
            <a:off x="7161776" y="4855472"/>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1605586-ACA1-671F-19B9-714C5DE22AD6}"/>
              </a:ext>
              <a:ext uri="{C183D7F6-B498-43B3-948B-1728B52AA6E4}">
                <adec:decorative xmlns:adec="http://schemas.microsoft.com/office/drawing/2017/decorative" val="1"/>
              </a:ext>
            </a:extLst>
          </p:cNvPr>
          <p:cNvCxnSpPr>
            <a:cxnSpLocks/>
          </p:cNvCxnSpPr>
          <p:nvPr userDrawn="1"/>
        </p:nvCxnSpPr>
        <p:spPr>
          <a:xfrm>
            <a:off x="4299233" y="4855472"/>
            <a:ext cx="5759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193EDAB-B184-13A7-5865-5DA3C5231280}"/>
              </a:ext>
              <a:ext uri="{C183D7F6-B498-43B3-948B-1728B52AA6E4}">
                <adec:decorative xmlns:adec="http://schemas.microsoft.com/office/drawing/2017/decorative" val="1"/>
              </a:ext>
            </a:extLst>
          </p:cNvPr>
          <p:cNvCxnSpPr>
            <a:cxnSpLocks/>
          </p:cNvCxnSpPr>
          <p:nvPr userDrawn="1"/>
        </p:nvCxnSpPr>
        <p:spPr>
          <a:xfrm>
            <a:off x="6168755"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7DB4B9-CAD0-4A6C-EF6A-071908359026}"/>
              </a:ext>
              <a:ext uri="{C183D7F6-B498-43B3-948B-1728B52AA6E4}">
                <adec:decorative xmlns:adec="http://schemas.microsoft.com/office/drawing/2017/decorative" val="1"/>
              </a:ext>
            </a:extLst>
          </p:cNvPr>
          <p:cNvCxnSpPr>
            <a:cxnSpLocks/>
          </p:cNvCxnSpPr>
          <p:nvPr userDrawn="1"/>
        </p:nvCxnSpPr>
        <p:spPr>
          <a:xfrm>
            <a:off x="8051681"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78415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QR Co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5CDCB2-A468-A02B-8F0E-DE3AD71058C9}"/>
              </a:ext>
              <a:ext uri="{C183D7F6-B498-43B3-948B-1728B52AA6E4}">
                <adec:decorative xmlns:adec="http://schemas.microsoft.com/office/drawing/2017/decorative" val="1"/>
              </a:ext>
            </a:extLst>
          </p:cNvPr>
          <p:cNvSpPr/>
          <p:nvPr userDrawn="1"/>
        </p:nvSpPr>
        <p:spPr>
          <a:xfrm>
            <a:off x="0" y="1"/>
            <a:ext cx="10058400" cy="682244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6" name="Rectangle: Rounded Corners 5">
            <a:extLst>
              <a:ext uri="{FF2B5EF4-FFF2-40B4-BE49-F238E27FC236}">
                <a16:creationId xmlns:a16="http://schemas.microsoft.com/office/drawing/2014/main" id="{94FBBC25-0656-FD6B-58E5-BC1796BB92DA}"/>
              </a:ext>
              <a:ext uri="{C183D7F6-B498-43B3-948B-1728B52AA6E4}">
                <adec:decorative xmlns:adec="http://schemas.microsoft.com/office/drawing/2017/decorative" val="1"/>
              </a:ext>
            </a:extLst>
          </p:cNvPr>
          <p:cNvSpPr/>
          <p:nvPr userDrawn="1"/>
        </p:nvSpPr>
        <p:spPr>
          <a:xfrm>
            <a:off x="5829038" y="1287200"/>
            <a:ext cx="3092325" cy="4248043"/>
          </a:xfrm>
          <a:prstGeom prst="roundRect">
            <a:avLst>
              <a:gd name="adj" fmla="val 6472"/>
            </a:avLst>
          </a:prstGeom>
          <a:solidFill>
            <a:schemeClr val="bg1"/>
          </a:solidFill>
          <a:ln w="1270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Graphic 4">
            <a:extLst>
              <a:ext uri="{FF2B5EF4-FFF2-40B4-BE49-F238E27FC236}">
                <a16:creationId xmlns:a16="http://schemas.microsoft.com/office/drawing/2014/main" id="{F9A363B8-B6EB-5206-3BF2-4D3900D6A454}"/>
              </a:ext>
              <a:ext uri="{C183D7F6-B498-43B3-948B-1728B52AA6E4}">
                <adec:decorative xmlns:adec="http://schemas.microsoft.com/office/drawing/2017/decorative" val="1"/>
              </a:ext>
            </a:extLst>
          </p:cNvPr>
          <p:cNvSpPr/>
          <p:nvPr userDrawn="1"/>
        </p:nvSpPr>
        <p:spPr>
          <a:xfrm rot="1344923">
            <a:off x="3952745" y="924737"/>
            <a:ext cx="1204458" cy="1739901"/>
          </a:xfrm>
          <a:custGeom>
            <a:avLst/>
            <a:gdLst>
              <a:gd name="connsiteX0" fmla="*/ 693 w 1245786"/>
              <a:gd name="connsiteY0" fmla="*/ 1345559 h 1345559"/>
              <a:gd name="connsiteX1" fmla="*/ 1024608 w 1245786"/>
              <a:gd name="connsiteY1" fmla="*/ 150340 h 1345559"/>
              <a:gd name="connsiteX2" fmla="*/ 1024608 w 1245786"/>
              <a:gd name="connsiteY2" fmla="*/ 9636 h 1345559"/>
              <a:gd name="connsiteX3" fmla="*/ 1039908 w 1245786"/>
              <a:gd name="connsiteY3" fmla="*/ 1872 h 1345559"/>
              <a:gd name="connsiteX4" fmla="*/ 1241812 w 1245786"/>
              <a:gd name="connsiteY4" fmla="*/ 148753 h 1345559"/>
              <a:gd name="connsiteX5" fmla="*/ 1241982 w 1245786"/>
              <a:gd name="connsiteY5" fmla="*/ 164166 h 1345559"/>
              <a:gd name="connsiteX6" fmla="*/ 1040078 w 1245786"/>
              <a:gd name="connsiteY6" fmla="*/ 318867 h 1345559"/>
              <a:gd name="connsiteX7" fmla="*/ 1024608 w 1245786"/>
              <a:gd name="connsiteY7" fmla="*/ 311217 h 1345559"/>
              <a:gd name="connsiteX8" fmla="*/ 1024608 w 1245786"/>
              <a:gd name="connsiteY8" fmla="*/ 148583 h 1345559"/>
              <a:gd name="connsiteX0" fmla="*/ 17621 w 1262714"/>
              <a:gd name="connsiteY0" fmla="*/ 1345559 h 1345559"/>
              <a:gd name="connsiteX1" fmla="*/ 1041536 w 1262714"/>
              <a:gd name="connsiteY1" fmla="*/ 150340 h 1345559"/>
              <a:gd name="connsiteX2" fmla="*/ 1041536 w 1262714"/>
              <a:gd name="connsiteY2" fmla="*/ 9636 h 1345559"/>
              <a:gd name="connsiteX3" fmla="*/ 1056836 w 1262714"/>
              <a:gd name="connsiteY3" fmla="*/ 1872 h 1345559"/>
              <a:gd name="connsiteX4" fmla="*/ 1258740 w 1262714"/>
              <a:gd name="connsiteY4" fmla="*/ 148753 h 1345559"/>
              <a:gd name="connsiteX5" fmla="*/ 1258910 w 1262714"/>
              <a:gd name="connsiteY5" fmla="*/ 164166 h 1345559"/>
              <a:gd name="connsiteX6" fmla="*/ 1057006 w 1262714"/>
              <a:gd name="connsiteY6" fmla="*/ 318867 h 1345559"/>
              <a:gd name="connsiteX7" fmla="*/ 1041536 w 1262714"/>
              <a:gd name="connsiteY7" fmla="*/ 311217 h 1345559"/>
              <a:gd name="connsiteX8" fmla="*/ 1041536 w 1262714"/>
              <a:gd name="connsiteY8" fmla="*/ 148583 h 1345559"/>
              <a:gd name="connsiteX0" fmla="*/ 29088 w 1274181"/>
              <a:gd name="connsiteY0" fmla="*/ 1345559 h 1345559"/>
              <a:gd name="connsiteX1" fmla="*/ 1053003 w 1274181"/>
              <a:gd name="connsiteY1" fmla="*/ 150340 h 1345559"/>
              <a:gd name="connsiteX2" fmla="*/ 1053003 w 1274181"/>
              <a:gd name="connsiteY2" fmla="*/ 9636 h 1345559"/>
              <a:gd name="connsiteX3" fmla="*/ 1068303 w 1274181"/>
              <a:gd name="connsiteY3" fmla="*/ 1872 h 1345559"/>
              <a:gd name="connsiteX4" fmla="*/ 1270207 w 1274181"/>
              <a:gd name="connsiteY4" fmla="*/ 148753 h 1345559"/>
              <a:gd name="connsiteX5" fmla="*/ 1270377 w 1274181"/>
              <a:gd name="connsiteY5" fmla="*/ 164166 h 1345559"/>
              <a:gd name="connsiteX6" fmla="*/ 1068473 w 1274181"/>
              <a:gd name="connsiteY6" fmla="*/ 318867 h 1345559"/>
              <a:gd name="connsiteX7" fmla="*/ 1053003 w 1274181"/>
              <a:gd name="connsiteY7" fmla="*/ 311217 h 1345559"/>
              <a:gd name="connsiteX8" fmla="*/ 1053003 w 1274181"/>
              <a:gd name="connsiteY8" fmla="*/ 148583 h 1345559"/>
              <a:gd name="connsiteX0" fmla="*/ 17969 w 1263062"/>
              <a:gd name="connsiteY0" fmla="*/ 1345559 h 1345559"/>
              <a:gd name="connsiteX1" fmla="*/ 1041884 w 1263062"/>
              <a:gd name="connsiteY1" fmla="*/ 150340 h 1345559"/>
              <a:gd name="connsiteX2" fmla="*/ 1041884 w 1263062"/>
              <a:gd name="connsiteY2" fmla="*/ 9636 h 1345559"/>
              <a:gd name="connsiteX3" fmla="*/ 1057184 w 1263062"/>
              <a:gd name="connsiteY3" fmla="*/ 1872 h 1345559"/>
              <a:gd name="connsiteX4" fmla="*/ 1259088 w 1263062"/>
              <a:gd name="connsiteY4" fmla="*/ 148753 h 1345559"/>
              <a:gd name="connsiteX5" fmla="*/ 1259258 w 1263062"/>
              <a:gd name="connsiteY5" fmla="*/ 164166 h 1345559"/>
              <a:gd name="connsiteX6" fmla="*/ 1057354 w 1263062"/>
              <a:gd name="connsiteY6" fmla="*/ 318867 h 1345559"/>
              <a:gd name="connsiteX7" fmla="*/ 1041884 w 1263062"/>
              <a:gd name="connsiteY7" fmla="*/ 311217 h 1345559"/>
              <a:gd name="connsiteX8" fmla="*/ 1041884 w 1263062"/>
              <a:gd name="connsiteY8" fmla="*/ 148583 h 1345559"/>
              <a:gd name="connsiteX0" fmla="*/ 23189 w 1268282"/>
              <a:gd name="connsiteY0" fmla="*/ 1345559 h 1345559"/>
              <a:gd name="connsiteX1" fmla="*/ 1047104 w 1268282"/>
              <a:gd name="connsiteY1" fmla="*/ 150340 h 1345559"/>
              <a:gd name="connsiteX2" fmla="*/ 1047104 w 1268282"/>
              <a:gd name="connsiteY2" fmla="*/ 9636 h 1345559"/>
              <a:gd name="connsiteX3" fmla="*/ 1062404 w 1268282"/>
              <a:gd name="connsiteY3" fmla="*/ 1872 h 1345559"/>
              <a:gd name="connsiteX4" fmla="*/ 1264308 w 1268282"/>
              <a:gd name="connsiteY4" fmla="*/ 148753 h 1345559"/>
              <a:gd name="connsiteX5" fmla="*/ 1264478 w 1268282"/>
              <a:gd name="connsiteY5" fmla="*/ 164166 h 1345559"/>
              <a:gd name="connsiteX6" fmla="*/ 1062574 w 1268282"/>
              <a:gd name="connsiteY6" fmla="*/ 318867 h 1345559"/>
              <a:gd name="connsiteX7" fmla="*/ 1047104 w 1268282"/>
              <a:gd name="connsiteY7" fmla="*/ 311217 h 1345559"/>
              <a:gd name="connsiteX8" fmla="*/ 1047104 w 1268282"/>
              <a:gd name="connsiteY8" fmla="*/ 148583 h 1345559"/>
              <a:gd name="connsiteX0" fmla="*/ 36921 w 1282014"/>
              <a:gd name="connsiteY0" fmla="*/ 1345559 h 1345559"/>
              <a:gd name="connsiteX1" fmla="*/ 1060836 w 1282014"/>
              <a:gd name="connsiteY1" fmla="*/ 150340 h 1345559"/>
              <a:gd name="connsiteX2" fmla="*/ 1060836 w 1282014"/>
              <a:gd name="connsiteY2" fmla="*/ 9636 h 1345559"/>
              <a:gd name="connsiteX3" fmla="*/ 1076136 w 1282014"/>
              <a:gd name="connsiteY3" fmla="*/ 1872 h 1345559"/>
              <a:gd name="connsiteX4" fmla="*/ 1278040 w 1282014"/>
              <a:gd name="connsiteY4" fmla="*/ 148753 h 1345559"/>
              <a:gd name="connsiteX5" fmla="*/ 1278210 w 1282014"/>
              <a:gd name="connsiteY5" fmla="*/ 164166 h 1345559"/>
              <a:gd name="connsiteX6" fmla="*/ 1076306 w 1282014"/>
              <a:gd name="connsiteY6" fmla="*/ 318867 h 1345559"/>
              <a:gd name="connsiteX7" fmla="*/ 1060836 w 1282014"/>
              <a:gd name="connsiteY7" fmla="*/ 311217 h 1345559"/>
              <a:gd name="connsiteX8" fmla="*/ 1060836 w 1282014"/>
              <a:gd name="connsiteY8" fmla="*/ 148583 h 1345559"/>
              <a:gd name="connsiteX0" fmla="*/ 40541 w 1285634"/>
              <a:gd name="connsiteY0" fmla="*/ 1345559 h 1345559"/>
              <a:gd name="connsiteX1" fmla="*/ 1064456 w 1285634"/>
              <a:gd name="connsiteY1" fmla="*/ 150340 h 1345559"/>
              <a:gd name="connsiteX2" fmla="*/ 1064456 w 1285634"/>
              <a:gd name="connsiteY2" fmla="*/ 9636 h 1345559"/>
              <a:gd name="connsiteX3" fmla="*/ 1079756 w 1285634"/>
              <a:gd name="connsiteY3" fmla="*/ 1872 h 1345559"/>
              <a:gd name="connsiteX4" fmla="*/ 1281660 w 1285634"/>
              <a:gd name="connsiteY4" fmla="*/ 148753 h 1345559"/>
              <a:gd name="connsiteX5" fmla="*/ 1281830 w 1285634"/>
              <a:gd name="connsiteY5" fmla="*/ 164166 h 1345559"/>
              <a:gd name="connsiteX6" fmla="*/ 1079926 w 1285634"/>
              <a:gd name="connsiteY6" fmla="*/ 318867 h 1345559"/>
              <a:gd name="connsiteX7" fmla="*/ 1064456 w 1285634"/>
              <a:gd name="connsiteY7" fmla="*/ 311217 h 1345559"/>
              <a:gd name="connsiteX8" fmla="*/ 1064456 w 1285634"/>
              <a:gd name="connsiteY8" fmla="*/ 148583 h 1345559"/>
              <a:gd name="connsiteX0" fmla="*/ 30998 w 1276091"/>
              <a:gd name="connsiteY0" fmla="*/ 1345559 h 1345559"/>
              <a:gd name="connsiteX1" fmla="*/ 1054913 w 1276091"/>
              <a:gd name="connsiteY1" fmla="*/ 150340 h 1345559"/>
              <a:gd name="connsiteX2" fmla="*/ 1054913 w 1276091"/>
              <a:gd name="connsiteY2" fmla="*/ 9636 h 1345559"/>
              <a:gd name="connsiteX3" fmla="*/ 1070213 w 1276091"/>
              <a:gd name="connsiteY3" fmla="*/ 1872 h 1345559"/>
              <a:gd name="connsiteX4" fmla="*/ 1272117 w 1276091"/>
              <a:gd name="connsiteY4" fmla="*/ 148753 h 1345559"/>
              <a:gd name="connsiteX5" fmla="*/ 1272287 w 1276091"/>
              <a:gd name="connsiteY5" fmla="*/ 164166 h 1345559"/>
              <a:gd name="connsiteX6" fmla="*/ 1070383 w 1276091"/>
              <a:gd name="connsiteY6" fmla="*/ 318867 h 1345559"/>
              <a:gd name="connsiteX7" fmla="*/ 1054913 w 1276091"/>
              <a:gd name="connsiteY7" fmla="*/ 311217 h 1345559"/>
              <a:gd name="connsiteX8" fmla="*/ 1054913 w 1276091"/>
              <a:gd name="connsiteY8" fmla="*/ 148583 h 1345559"/>
              <a:gd name="connsiteX0" fmla="*/ 34505 w 1279598"/>
              <a:gd name="connsiteY0" fmla="*/ 1345559 h 1345559"/>
              <a:gd name="connsiteX1" fmla="*/ 1058420 w 1279598"/>
              <a:gd name="connsiteY1" fmla="*/ 150340 h 1345559"/>
              <a:gd name="connsiteX2" fmla="*/ 1058420 w 1279598"/>
              <a:gd name="connsiteY2" fmla="*/ 9636 h 1345559"/>
              <a:gd name="connsiteX3" fmla="*/ 1073720 w 1279598"/>
              <a:gd name="connsiteY3" fmla="*/ 1872 h 1345559"/>
              <a:gd name="connsiteX4" fmla="*/ 1275624 w 1279598"/>
              <a:gd name="connsiteY4" fmla="*/ 148753 h 1345559"/>
              <a:gd name="connsiteX5" fmla="*/ 1275794 w 1279598"/>
              <a:gd name="connsiteY5" fmla="*/ 164166 h 1345559"/>
              <a:gd name="connsiteX6" fmla="*/ 1073890 w 1279598"/>
              <a:gd name="connsiteY6" fmla="*/ 318867 h 1345559"/>
              <a:gd name="connsiteX7" fmla="*/ 1058420 w 1279598"/>
              <a:gd name="connsiteY7" fmla="*/ 311217 h 1345559"/>
              <a:gd name="connsiteX8" fmla="*/ 1058420 w 1279598"/>
              <a:gd name="connsiteY8" fmla="*/ 148583 h 134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9598" h="1345559">
                <a:moveTo>
                  <a:pt x="34505" y="1345559"/>
                </a:moveTo>
                <a:cubicBezTo>
                  <a:pt x="-125844" y="822527"/>
                  <a:pt x="282309" y="160710"/>
                  <a:pt x="1058420" y="150340"/>
                </a:cubicBezTo>
                <a:lnTo>
                  <a:pt x="1058420" y="9636"/>
                </a:lnTo>
                <a:cubicBezTo>
                  <a:pt x="1058420" y="1759"/>
                  <a:pt x="1067373" y="-2774"/>
                  <a:pt x="1073720" y="1872"/>
                </a:cubicBezTo>
                <a:lnTo>
                  <a:pt x="1275624" y="148753"/>
                </a:lnTo>
                <a:cubicBezTo>
                  <a:pt x="1280837" y="152550"/>
                  <a:pt x="1280951" y="160256"/>
                  <a:pt x="1275794" y="164166"/>
                </a:cubicBezTo>
                <a:lnTo>
                  <a:pt x="1073890" y="318867"/>
                </a:lnTo>
                <a:cubicBezTo>
                  <a:pt x="1067543" y="323741"/>
                  <a:pt x="1058420" y="319207"/>
                  <a:pt x="1058420" y="311217"/>
                </a:cubicBezTo>
                <a:lnTo>
                  <a:pt x="1058420" y="148583"/>
                </a:lnTo>
              </a:path>
            </a:pathLst>
          </a:custGeom>
          <a:noFill/>
          <a:ln w="38100" cap="rnd">
            <a:solidFill>
              <a:schemeClr val="bg1"/>
            </a:solidFill>
            <a:prstDash val="solid"/>
            <a:round/>
          </a:ln>
        </p:spPr>
        <p:txBody>
          <a:bodyPr rtlCol="0" anchor="ctr"/>
          <a:lstStyle/>
          <a:p>
            <a:endParaRPr lang="en-US" sz="1485"/>
          </a:p>
        </p:txBody>
      </p:sp>
      <p:sp>
        <p:nvSpPr>
          <p:cNvPr id="8" name="Picture Placeholder 7">
            <a:extLst>
              <a:ext uri="{FF2B5EF4-FFF2-40B4-BE49-F238E27FC236}">
                <a16:creationId xmlns:a16="http://schemas.microsoft.com/office/drawing/2014/main" id="{B8576806-A4A5-73FA-FFC9-C70E731BB70D}"/>
              </a:ext>
            </a:extLst>
          </p:cNvPr>
          <p:cNvSpPr>
            <a:spLocks noGrp="1"/>
          </p:cNvSpPr>
          <p:nvPr>
            <p:ph type="pic" sz="quarter" idx="11"/>
          </p:nvPr>
        </p:nvSpPr>
        <p:spPr>
          <a:xfrm>
            <a:off x="6056083" y="1610741"/>
            <a:ext cx="2629759" cy="3612599"/>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2" name="Title 1">
            <a:extLst>
              <a:ext uri="{FF2B5EF4-FFF2-40B4-BE49-F238E27FC236}">
                <a16:creationId xmlns:a16="http://schemas.microsoft.com/office/drawing/2014/main" id="{C7AB5DC2-2057-BB2A-E60D-213DCF964652}"/>
              </a:ext>
            </a:extLst>
          </p:cNvPr>
          <p:cNvSpPr>
            <a:spLocks noGrp="1"/>
          </p:cNvSpPr>
          <p:nvPr>
            <p:ph type="title" hasCustomPrompt="1"/>
          </p:nvPr>
        </p:nvSpPr>
        <p:spPr>
          <a:xfrm>
            <a:off x="741434" y="2543694"/>
            <a:ext cx="3950566" cy="2590800"/>
          </a:xfrm>
        </p:spPr>
        <p:txBody>
          <a:bodyPr anchor="ctr"/>
          <a:lstStyle>
            <a:lvl1pPr marL="0" algn="l" defTabSz="754380" rtl="0" eaLnBrk="1" latinLnBrk="0" hangingPunct="1">
              <a:lnSpc>
                <a:spcPct val="100000"/>
              </a:lnSpc>
              <a:spcBef>
                <a:spcPct val="0"/>
              </a:spcBef>
              <a:buNone/>
              <a:defRPr lang="en-US" sz="3630" kern="1200" dirty="0">
                <a:solidFill>
                  <a:schemeClr val="bg1"/>
                </a:solidFill>
                <a:latin typeface="+mj-lt"/>
                <a:ea typeface="+mj-ea"/>
                <a:cs typeface="+mj-cs"/>
              </a:defRPr>
            </a:lvl1pPr>
          </a:lstStyle>
          <a:p>
            <a:r>
              <a:rPr lang="en-US"/>
              <a:t>Click to edit master title style</a:t>
            </a:r>
          </a:p>
        </p:txBody>
      </p:sp>
      <p:sp>
        <p:nvSpPr>
          <p:cNvPr id="3" name="Slide Number Placeholder 2">
            <a:extLst>
              <a:ext uri="{FF2B5EF4-FFF2-40B4-BE49-F238E27FC236}">
                <a16:creationId xmlns:a16="http://schemas.microsoft.com/office/drawing/2014/main" id="{B672C340-F3AB-805A-4A63-244FE101B364}"/>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77973746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QR Co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28225A-D5E6-C589-5B3C-2DC19A5876A4}"/>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nvGrpSpPr>
          <p:cNvPr id="5" name="Group 4">
            <a:extLst>
              <a:ext uri="{FF2B5EF4-FFF2-40B4-BE49-F238E27FC236}">
                <a16:creationId xmlns:a16="http://schemas.microsoft.com/office/drawing/2014/main" id="{7FB1611E-CBD9-2877-08B6-F8C5A33C42FE}"/>
              </a:ext>
              <a:ext uri="{C183D7F6-B498-43B3-948B-1728B52AA6E4}">
                <adec:decorative xmlns:adec="http://schemas.microsoft.com/office/drawing/2017/decorative" val="1"/>
              </a:ext>
            </a:extLst>
          </p:cNvPr>
          <p:cNvGrpSpPr/>
          <p:nvPr userDrawn="1"/>
        </p:nvGrpSpPr>
        <p:grpSpPr>
          <a:xfrm>
            <a:off x="1044241" y="258760"/>
            <a:ext cx="7971159" cy="6228574"/>
            <a:chOff x="1027011" y="228317"/>
            <a:chExt cx="9662011" cy="5495801"/>
          </a:xfrm>
        </p:grpSpPr>
        <p:sp>
          <p:nvSpPr>
            <p:cNvPr id="6" name="Rectangle: Rounded Corners 5">
              <a:extLst>
                <a:ext uri="{FF2B5EF4-FFF2-40B4-BE49-F238E27FC236}">
                  <a16:creationId xmlns:a16="http://schemas.microsoft.com/office/drawing/2014/main" id="{64E0D5AA-5E55-6749-15F3-02FAA709F764}"/>
                </a:ext>
                <a:ext uri="{C183D7F6-B498-43B3-948B-1728B52AA6E4}">
                  <adec:decorative xmlns:adec="http://schemas.microsoft.com/office/drawing/2017/decorative" val="0"/>
                </a:ext>
              </a:extLst>
            </p:cNvPr>
            <p:cNvSpPr/>
            <p:nvPr/>
          </p:nvSpPr>
          <p:spPr>
            <a:xfrm>
              <a:off x="1027011" y="1520245"/>
              <a:ext cx="9189045" cy="2968422"/>
            </a:xfrm>
            <a:prstGeom prst="roundRect">
              <a:avLst>
                <a:gd name="adj" fmla="val 10901"/>
              </a:avLst>
            </a:prstGeom>
            <a:solidFill>
              <a:schemeClr val="tx2"/>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10"/>
            </a:p>
          </p:txBody>
        </p:sp>
        <p:grpSp>
          <p:nvGrpSpPr>
            <p:cNvPr id="7" name="Group 6">
              <a:extLst>
                <a:ext uri="{FF2B5EF4-FFF2-40B4-BE49-F238E27FC236}">
                  <a16:creationId xmlns:a16="http://schemas.microsoft.com/office/drawing/2014/main" id="{48EEDE71-56DC-1F09-C5FB-BF5D995BBDF8}"/>
                </a:ext>
              </a:extLst>
            </p:cNvPr>
            <p:cNvGrpSpPr/>
            <p:nvPr/>
          </p:nvGrpSpPr>
          <p:grpSpPr>
            <a:xfrm>
              <a:off x="8049424" y="228317"/>
              <a:ext cx="2639598" cy="5495801"/>
              <a:chOff x="7639520" y="178769"/>
              <a:chExt cx="2639598" cy="5495801"/>
            </a:xfrm>
          </p:grpSpPr>
          <p:sp>
            <p:nvSpPr>
              <p:cNvPr id="8" name="Rectangle: Rounded Corners 7">
                <a:extLst>
                  <a:ext uri="{FF2B5EF4-FFF2-40B4-BE49-F238E27FC236}">
                    <a16:creationId xmlns:a16="http://schemas.microsoft.com/office/drawing/2014/main" id="{C4CF7358-B890-DC90-5036-5E2825B16CCF}"/>
                  </a:ext>
                </a:extLst>
              </p:cNvPr>
              <p:cNvSpPr/>
              <p:nvPr/>
            </p:nvSpPr>
            <p:spPr>
              <a:xfrm>
                <a:off x="7720599" y="400895"/>
                <a:ext cx="2396358" cy="5108027"/>
              </a:xfrm>
              <a:prstGeom prst="roundRect">
                <a:avLst>
                  <a:gd name="adj" fmla="val 123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10"/>
              </a:p>
            </p:txBody>
          </p:sp>
          <p:pic>
            <p:nvPicPr>
              <p:cNvPr id="9" name="Picture 8" descr="Empty cellphone">
                <a:extLst>
                  <a:ext uri="{FF2B5EF4-FFF2-40B4-BE49-F238E27FC236}">
                    <a16:creationId xmlns:a16="http://schemas.microsoft.com/office/drawing/2014/main" id="{946AF75E-E539-566D-A92C-9BFF5517E8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9520" y="178769"/>
                <a:ext cx="2639598" cy="5495801"/>
              </a:xfrm>
              <a:prstGeom prst="rect">
                <a:avLst/>
              </a:prstGeom>
            </p:spPr>
          </p:pic>
        </p:grpSp>
      </p:grpSp>
      <p:sp>
        <p:nvSpPr>
          <p:cNvPr id="11" name="Picture Placeholder 9">
            <a:extLst>
              <a:ext uri="{FF2B5EF4-FFF2-40B4-BE49-F238E27FC236}">
                <a16:creationId xmlns:a16="http://schemas.microsoft.com/office/drawing/2014/main" id="{DADF2693-4193-3357-8D21-7B90C471C623}"/>
              </a:ext>
            </a:extLst>
          </p:cNvPr>
          <p:cNvSpPr>
            <a:spLocks noGrp="1"/>
          </p:cNvSpPr>
          <p:nvPr>
            <p:ph type="pic" sz="quarter" idx="11"/>
          </p:nvPr>
        </p:nvSpPr>
        <p:spPr>
          <a:xfrm>
            <a:off x="7076979" y="2223926"/>
            <a:ext cx="1652426" cy="2268388"/>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2" name="Title 1">
            <a:extLst>
              <a:ext uri="{FF2B5EF4-FFF2-40B4-BE49-F238E27FC236}">
                <a16:creationId xmlns:a16="http://schemas.microsoft.com/office/drawing/2014/main" id="{0A58426C-A5DD-7954-3B96-F72A6D5D3E19}"/>
              </a:ext>
            </a:extLst>
          </p:cNvPr>
          <p:cNvSpPr>
            <a:spLocks noGrp="1"/>
          </p:cNvSpPr>
          <p:nvPr>
            <p:ph type="title" hasCustomPrompt="1"/>
          </p:nvPr>
        </p:nvSpPr>
        <p:spPr>
          <a:xfrm>
            <a:off x="1354265" y="2193684"/>
            <a:ext cx="5227052" cy="2328870"/>
          </a:xfrm>
        </p:spPr>
        <p:txBody>
          <a:bodyPr anchor="ctr"/>
          <a:lstStyle>
            <a:lvl1pPr marL="0" algn="l" defTabSz="754380" rtl="0" eaLnBrk="1" latinLnBrk="0" hangingPunct="1">
              <a:lnSpc>
                <a:spcPct val="100000"/>
              </a:lnSpc>
              <a:spcBef>
                <a:spcPct val="0"/>
              </a:spcBef>
              <a:buNone/>
              <a:defRPr lang="en-US" sz="3630" kern="1200" dirty="0">
                <a:solidFill>
                  <a:schemeClr val="bg1"/>
                </a:solidFill>
                <a:latin typeface="+mj-lt"/>
                <a:ea typeface="+mj-ea"/>
                <a:cs typeface="+mj-cs"/>
              </a:defRPr>
            </a:lvl1pPr>
          </a:lstStyle>
          <a:p>
            <a:r>
              <a:rPr lang="en-US"/>
              <a:t>Click to edit master title style</a:t>
            </a:r>
          </a:p>
        </p:txBody>
      </p:sp>
      <p:sp>
        <p:nvSpPr>
          <p:cNvPr id="3" name="Slide Number Placeholder 2">
            <a:extLst>
              <a:ext uri="{FF2B5EF4-FFF2-40B4-BE49-F238E27FC236}">
                <a16:creationId xmlns:a16="http://schemas.microsoft.com/office/drawing/2014/main" id="{77C5A981-ABD9-918D-69C7-4B03A5734EC6}"/>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7495885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Q&amp;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1FCDFA-B586-3A8B-302D-9E5FA4A982B2}"/>
              </a:ext>
              <a:ext uri="{C183D7F6-B498-43B3-948B-1728B52AA6E4}">
                <adec:decorative xmlns:adec="http://schemas.microsoft.com/office/drawing/2017/decorative" val="1"/>
              </a:ext>
            </a:extLst>
          </p:cNvPr>
          <p:cNvSpPr/>
          <p:nvPr userDrawn="1"/>
        </p:nvSpPr>
        <p:spPr>
          <a:xfrm rot="5400000">
            <a:off x="151127" y="-151130"/>
            <a:ext cx="6822442" cy="7124700"/>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655757" y="1107626"/>
            <a:ext cx="4272594" cy="4607189"/>
          </a:xfrm>
        </p:spPr>
        <p:txBody>
          <a:bodyPr anchor="ctr"/>
          <a:lstStyle>
            <a:lvl1pPr>
              <a:defRPr sz="5445">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5C42442C-533B-E942-C20A-DAA2B44CC450}"/>
              </a:ext>
              <a:ext uri="{C183D7F6-B498-43B3-948B-1728B52AA6E4}">
                <adec:decorative xmlns:adec="http://schemas.microsoft.com/office/drawing/2017/decorative" val="1"/>
              </a:ext>
            </a:extLst>
          </p:cNvPr>
          <p:cNvSpPr/>
          <p:nvPr userDrawn="1"/>
        </p:nvSpPr>
        <p:spPr>
          <a:xfrm rot="5400000">
            <a:off x="5180328" y="1944372"/>
            <a:ext cx="6822442" cy="2933699"/>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78111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 Image Only">
    <p:spTree>
      <p:nvGrpSpPr>
        <p:cNvPr id="1" name=""/>
        <p:cNvGrpSpPr/>
        <p:nvPr/>
      </p:nvGrpSpPr>
      <p:grpSpPr>
        <a:xfrm>
          <a:off x="0" y="0"/>
          <a:ext cx="0" cy="0"/>
          <a:chOff x="0" y="0"/>
          <a:chExt cx="0" cy="0"/>
        </a:xfrm>
      </p:grpSpPr>
      <p:pic>
        <p:nvPicPr>
          <p:cNvPr id="7" name="Picture 6" descr="Two people standing in a kitchen&#10;&#10;Description automatically generated">
            <a:extLst>
              <a:ext uri="{FF2B5EF4-FFF2-40B4-BE49-F238E27FC236}">
                <a16:creationId xmlns:a16="http://schemas.microsoft.com/office/drawing/2014/main" id="{E5D8A923-DF1E-0745-9EC4-D1A1A32FA85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89" r="17342" b="1316"/>
          <a:stretch/>
        </p:blipFill>
        <p:spPr>
          <a:xfrm>
            <a:off x="1" y="-7026"/>
            <a:ext cx="10058400" cy="7779426"/>
          </a:xfrm>
          <a:prstGeom prst="rect">
            <a:avLst/>
          </a:prstGeom>
        </p:spPr>
      </p:pic>
      <p:sp>
        <p:nvSpPr>
          <p:cNvPr id="8" name="Freeform 50">
            <a:extLst>
              <a:ext uri="{FF2B5EF4-FFF2-40B4-BE49-F238E27FC236}">
                <a16:creationId xmlns:a16="http://schemas.microsoft.com/office/drawing/2014/main" id="{9BB41FCA-7009-A74C-AF86-D9D1EF76F4BF}"/>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204485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Closing Sl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2DE118-AF53-FECE-C27F-6A1BC6A220BF}"/>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accent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48236769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Closing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bg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95024423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Closing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FD961F-B4AC-7399-4738-42BA84768B8B}"/>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3607161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FD961F-B4AC-7399-4738-42BA84768B8B}"/>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Title 4">
            <a:extLst>
              <a:ext uri="{FF2B5EF4-FFF2-40B4-BE49-F238E27FC236}">
                <a16:creationId xmlns:a16="http://schemas.microsoft.com/office/drawing/2014/main" id="{590D5A42-AEE5-6CDE-09A2-66E0E4092022}"/>
              </a:ext>
            </a:extLst>
          </p:cNvPr>
          <p:cNvSpPr>
            <a:spLocks noGrp="1"/>
          </p:cNvSpPr>
          <p:nvPr>
            <p:ph type="title" hasCustomPrompt="1"/>
          </p:nvPr>
        </p:nvSpPr>
        <p:spPr>
          <a:xfrm>
            <a:off x="381334" y="-978287"/>
            <a:ext cx="9295732" cy="816110"/>
          </a:xfrm>
        </p:spPr>
        <p:txBody>
          <a:bodyPr/>
          <a:lstStyle>
            <a:lvl1pPr>
              <a:defRPr/>
            </a:lvl1pPr>
          </a:lstStyle>
          <a:p>
            <a:r>
              <a:rPr lang="en-US"/>
              <a:t>Fidelity Investments logo</a:t>
            </a:r>
          </a:p>
        </p:txBody>
      </p:sp>
      <p:pic>
        <p:nvPicPr>
          <p:cNvPr id="6" name="Picture 5">
            <a:extLst>
              <a:ext uri="{FF2B5EF4-FFF2-40B4-BE49-F238E27FC236}">
                <a16:creationId xmlns:a16="http://schemas.microsoft.com/office/drawing/2014/main" id="{8AF62EBA-D5F6-13D6-3E85-573BB7823E1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636652" y="3001293"/>
            <a:ext cx="2785096" cy="819852"/>
          </a:xfrm>
          <a:prstGeom prst="rect">
            <a:avLst/>
          </a:prstGeom>
        </p:spPr>
      </p:pic>
      <p:sp>
        <p:nvSpPr>
          <p:cNvPr id="7" name="Rectangle 6">
            <a:extLst>
              <a:ext uri="{FF2B5EF4-FFF2-40B4-BE49-F238E27FC236}">
                <a16:creationId xmlns:a16="http://schemas.microsoft.com/office/drawing/2014/main" id="{EB4B28B7-271F-437E-8CE3-85B5D43AEC33}"/>
              </a:ext>
              <a:ext uri="{C183D7F6-B498-43B3-948B-1728B52AA6E4}">
                <adec:decorative xmlns:adec="http://schemas.microsoft.com/office/drawing/2017/decorative" val="1"/>
              </a:ext>
            </a:extLst>
          </p:cNvPr>
          <p:cNvSpPr/>
          <p:nvPr userDrawn="1"/>
        </p:nvSpPr>
        <p:spPr>
          <a:xfrm>
            <a:off x="8439626" y="7038340"/>
            <a:ext cx="1351598" cy="5222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26830223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Title Blank">
    <p:spTree>
      <p:nvGrpSpPr>
        <p:cNvPr id="1" name=""/>
        <p:cNvGrpSpPr/>
        <p:nvPr/>
      </p:nvGrpSpPr>
      <p:grpSpPr>
        <a:xfrm>
          <a:off x="0" y="0"/>
          <a:ext cx="0" cy="0"/>
          <a:chOff x="0" y="0"/>
          <a:chExt cx="0" cy="0"/>
        </a:xfrm>
      </p:grpSpPr>
      <p:sp>
        <p:nvSpPr>
          <p:cNvPr id="2" name="Title 1"/>
          <p:cNvSpPr>
            <a:spLocks noGrp="1"/>
          </p:cNvSpPr>
          <p:nvPr>
            <p:ph type="title"/>
          </p:nvPr>
        </p:nvSpPr>
        <p:spPr>
          <a:xfrm>
            <a:off x="325127" y="381040"/>
            <a:ext cx="9375491" cy="518375"/>
          </a:xfrm>
        </p:spPr>
        <p:txBody>
          <a:bodyPr vert="horz" wrap="square" lIns="91376" tIns="45688" rIns="91376" bIns="45688" rtlCol="0" anchor="t">
            <a:spAutoFit/>
          </a:bodyPr>
          <a:lstStyle>
            <a:lvl1pPr>
              <a:defRPr lang="en-US" dirty="0">
                <a:solidFill>
                  <a:schemeClr val="tx1">
                    <a:lumMod val="75000"/>
                    <a:lumOff val="25000"/>
                  </a:schemeClr>
                </a:solidFill>
              </a:defRPr>
            </a:lvl1pPr>
          </a:lstStyle>
          <a:p>
            <a:pPr lvl="0">
              <a:lnSpc>
                <a:spcPct val="100000"/>
              </a:lnSpc>
            </a:pPr>
            <a:r>
              <a:rPr lang="en-US"/>
              <a:t>Click to edit Master title style</a:t>
            </a:r>
          </a:p>
        </p:txBody>
      </p:sp>
      <p:sp>
        <p:nvSpPr>
          <p:cNvPr id="6" name="Rectangle 5"/>
          <p:cNvSpPr/>
          <p:nvPr userDrawn="1"/>
        </p:nvSpPr>
        <p:spPr>
          <a:xfrm>
            <a:off x="0" y="1"/>
            <a:ext cx="10058400" cy="161665"/>
          </a:xfrm>
          <a:prstGeom prst="rect">
            <a:avLst/>
          </a:prstGeom>
          <a:solidFill>
            <a:srgbClr val="D4D6D5"/>
          </a:solidFill>
          <a:ln>
            <a:noFill/>
          </a:ln>
        </p:spPr>
        <p:style>
          <a:lnRef idx="2">
            <a:schemeClr val="accent1">
              <a:shade val="50000"/>
            </a:schemeClr>
          </a:lnRef>
          <a:fillRef idx="1">
            <a:schemeClr val="accent1"/>
          </a:fillRef>
          <a:effectRef idx="0">
            <a:schemeClr val="accent1"/>
          </a:effectRef>
          <a:fontRef idx="minor">
            <a:schemeClr val="lt1"/>
          </a:fontRef>
        </p:style>
        <p:txBody>
          <a:bodyPr lIns="75385" tIns="37693" rIns="75385" bIns="37693" rtlCol="0" anchor="ctr"/>
          <a:lstStyle/>
          <a:p>
            <a:pPr algn="ctr"/>
            <a:endParaRPr lang="en-US" sz="1485">
              <a:solidFill>
                <a:srgbClr val="FFFFFF"/>
              </a:solidFill>
              <a:latin typeface="Arial" panose="020B0604020202020204" pitchFamily="34" charset="0"/>
            </a:endParaRPr>
          </a:p>
        </p:txBody>
      </p:sp>
      <p:sp>
        <p:nvSpPr>
          <p:cNvPr id="7" name="Slide Number Placeholder 3"/>
          <p:cNvSpPr>
            <a:spLocks noGrp="1"/>
          </p:cNvSpPr>
          <p:nvPr>
            <p:ph type="sldNum" sz="quarter" idx="14"/>
          </p:nvPr>
        </p:nvSpPr>
        <p:spPr>
          <a:xfrm>
            <a:off x="144794" y="7303917"/>
            <a:ext cx="360668" cy="244170"/>
          </a:xfrm>
          <a:prstGeom prst="rect">
            <a:avLst/>
          </a:prstGeom>
        </p:spPr>
        <p:txBody>
          <a:bodyPr lIns="91376" tIns="45688" rIns="91376" bIns="45688" anchor="ctr">
            <a:noAutofit/>
          </a:bodyPr>
          <a:lstStyle>
            <a:lvl1pPr algn="l">
              <a:defRPr sz="660">
                <a:solidFill>
                  <a:schemeClr val="tx1">
                    <a:lumMod val="50000"/>
                    <a:lumOff val="50000"/>
                  </a:schemeClr>
                </a:solidFill>
              </a:defRPr>
            </a:lvl1pPr>
          </a:lstStyle>
          <a:p>
            <a:pPr>
              <a:defRPr/>
            </a:pPr>
            <a:fld id="{E6474CC2-1230-4213-AD1A-4B2FEEABA7A1}" type="slidenum">
              <a:rPr lang="en-US" smtClean="0"/>
              <a:pPr>
                <a:defRPr/>
              </a:pPr>
              <a:t>‹#›</a:t>
            </a:fld>
            <a:endParaRPr lang="en-US"/>
          </a:p>
        </p:txBody>
      </p:sp>
    </p:spTree>
    <p:extLst>
      <p:ext uri="{BB962C8B-B14F-4D97-AF65-F5344CB8AC3E}">
        <p14:creationId xmlns:p14="http://schemas.microsoft.com/office/powerpoint/2010/main" val="175538623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433150-3C0F-6C87-07CA-34B1CDC2E892}"/>
              </a:ext>
            </a:extLst>
          </p:cNvPr>
          <p:cNvSpPr/>
          <p:nvPr userDrawn="1"/>
        </p:nvSpPr>
        <p:spPr>
          <a:xfrm rot="10800000">
            <a:off x="0" y="2"/>
            <a:ext cx="10058400" cy="77723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16" name="Text Placeholder 7">
            <a:extLst>
              <a:ext uri="{FF2B5EF4-FFF2-40B4-BE49-F238E27FC236}">
                <a16:creationId xmlns:a16="http://schemas.microsoft.com/office/drawing/2014/main" id="{64266CD3-C320-146C-06F7-FFBD397B3A19}"/>
              </a:ext>
            </a:extLst>
          </p:cNvPr>
          <p:cNvSpPr>
            <a:spLocks noGrp="1"/>
          </p:cNvSpPr>
          <p:nvPr>
            <p:ph type="body" sz="quarter" idx="13"/>
          </p:nvPr>
        </p:nvSpPr>
        <p:spPr>
          <a:xfrm>
            <a:off x="502921" y="1036320"/>
            <a:ext cx="9052560" cy="524593"/>
          </a:xfrm>
          <a:prstGeom prst="rect">
            <a:avLst/>
          </a:prstGeom>
        </p:spPr>
        <p:txBody>
          <a:bodyPr vert="horz" lIns="0" tIns="45720" rIns="91440" bIns="45720" rtlCol="0">
            <a:noAutofit/>
          </a:bodyPr>
          <a:lstStyle>
            <a:lvl1pPr>
              <a:defRPr lang="en-US" sz="1320">
                <a:solidFill>
                  <a:schemeClr val="tx2"/>
                </a:solidFill>
              </a:defRPr>
            </a:lvl1pPr>
          </a:lstStyle>
          <a:p>
            <a:pPr lvl="0"/>
            <a:r>
              <a:rPr lang="en-US"/>
              <a:t>Click to edit Master text styles</a:t>
            </a:r>
          </a:p>
        </p:txBody>
      </p:sp>
      <p:sp>
        <p:nvSpPr>
          <p:cNvPr id="23" name="Date Placeholder 22">
            <a:extLst>
              <a:ext uri="{FF2B5EF4-FFF2-40B4-BE49-F238E27FC236}">
                <a16:creationId xmlns:a16="http://schemas.microsoft.com/office/drawing/2014/main" id="{88672178-6FFB-4B89-8421-265E6F7D400B}"/>
              </a:ext>
            </a:extLst>
          </p:cNvPr>
          <p:cNvSpPr>
            <a:spLocks noGrp="1"/>
          </p:cNvSpPr>
          <p:nvPr>
            <p:ph type="dt" sz="half" idx="14"/>
          </p:nvPr>
        </p:nvSpPr>
        <p:spPr/>
        <p:txBody>
          <a:bodyPr/>
          <a:lstStyle/>
          <a:p>
            <a:pPr algn="r" defTabSz="754380">
              <a:lnSpc>
                <a:spcPct val="90000"/>
              </a:lnSpc>
              <a:spcBef>
                <a:spcPts val="825"/>
              </a:spcBef>
            </a:pPr>
            <a:r>
              <a:rPr lang="en-US"/>
              <a:t>XXXXXX.XX</a:t>
            </a:r>
          </a:p>
        </p:txBody>
      </p:sp>
      <p:sp>
        <p:nvSpPr>
          <p:cNvPr id="24" name="Footer Placeholder 23">
            <a:extLst>
              <a:ext uri="{FF2B5EF4-FFF2-40B4-BE49-F238E27FC236}">
                <a16:creationId xmlns:a16="http://schemas.microsoft.com/office/drawing/2014/main" id="{EAE5F4D2-EF2A-24F1-7F74-E8061A420173}"/>
              </a:ext>
            </a:extLst>
          </p:cNvPr>
          <p:cNvSpPr>
            <a:spLocks noGrp="1"/>
          </p:cNvSpPr>
          <p:nvPr>
            <p:ph type="ftr" sz="quarter" idx="15"/>
          </p:nvPr>
        </p:nvSpPr>
        <p:spPr/>
        <p:txBody>
          <a:bodyPr/>
          <a:lstStyle/>
          <a:p>
            <a:endParaRPr lang="en-US"/>
          </a:p>
        </p:txBody>
      </p:sp>
      <p:sp>
        <p:nvSpPr>
          <p:cNvPr id="25" name="Slide Number Placeholder 24">
            <a:extLst>
              <a:ext uri="{FF2B5EF4-FFF2-40B4-BE49-F238E27FC236}">
                <a16:creationId xmlns:a16="http://schemas.microsoft.com/office/drawing/2014/main" id="{3FB2DBB9-00EF-5F63-6CA8-562705CC5694}"/>
              </a:ext>
            </a:extLst>
          </p:cNvPr>
          <p:cNvSpPr>
            <a:spLocks noGrp="1"/>
          </p:cNvSpPr>
          <p:nvPr>
            <p:ph type="sldNum" sz="quarter" idx="16"/>
          </p:nvPr>
        </p:nvSpPr>
        <p:spPr/>
        <p:txBody>
          <a:bodyPr/>
          <a:lstStyle/>
          <a:p>
            <a:pPr>
              <a:lnSpc>
                <a:spcPts val="656"/>
              </a:lnSpc>
            </a:pPr>
            <a:fld id="{05BFBC55-CFB3-E64F-8BCC-34A4E1FBD227}" type="slidenum">
              <a:rPr lang="en-CA" smtClean="0"/>
              <a:pPr>
                <a:lnSpc>
                  <a:spcPts val="656"/>
                </a:lnSpc>
              </a:pPr>
              <a:t>‹#›</a:t>
            </a:fld>
            <a:endParaRPr lang="en-CA"/>
          </a:p>
        </p:txBody>
      </p:sp>
      <p:sp>
        <p:nvSpPr>
          <p:cNvPr id="3" name="Title 2">
            <a:extLst>
              <a:ext uri="{FF2B5EF4-FFF2-40B4-BE49-F238E27FC236}">
                <a16:creationId xmlns:a16="http://schemas.microsoft.com/office/drawing/2014/main" id="{50E19D74-7250-396E-A9AF-2CB2584B9C6C}"/>
              </a:ext>
            </a:extLst>
          </p:cNvPr>
          <p:cNvSpPr>
            <a:spLocks noGrp="1"/>
          </p:cNvSpPr>
          <p:nvPr>
            <p:ph type="title"/>
          </p:nvPr>
        </p:nvSpPr>
        <p:spPr/>
        <p:txBody>
          <a:bodyPr/>
          <a:lstStyle>
            <a:lvl1pPr>
              <a:lnSpc>
                <a:spcPts val="1892"/>
              </a:lnSpc>
              <a:defRPr/>
            </a:lvl1pPr>
          </a:lstStyle>
          <a:p>
            <a:r>
              <a:rPr lang="en-US"/>
              <a:t>Click to edit Master title style</a:t>
            </a:r>
            <a:endParaRPr lang="en-CA"/>
          </a:p>
        </p:txBody>
      </p:sp>
    </p:spTree>
    <p:extLst>
      <p:ext uri="{BB962C8B-B14F-4D97-AF65-F5344CB8AC3E}">
        <p14:creationId xmlns:p14="http://schemas.microsoft.com/office/powerpoint/2010/main" val="279953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 Color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4558B09-552E-1241-A876-D4AA061AE57B}"/>
              </a:ext>
            </a:extLst>
          </p:cNvPr>
          <p:cNvSpPr/>
          <p:nvPr userDrawn="1"/>
        </p:nvSpPr>
        <p:spPr>
          <a:xfrm>
            <a:off x="0" y="-7026"/>
            <a:ext cx="10058400" cy="7779426"/>
          </a:xfrm>
          <a:prstGeom prst="rect">
            <a:avLst/>
          </a:prstGeom>
          <a:solidFill>
            <a:srgbClr val="478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77">
            <a:extLst>
              <a:ext uri="{FF2B5EF4-FFF2-40B4-BE49-F238E27FC236}">
                <a16:creationId xmlns:a16="http://schemas.microsoft.com/office/drawing/2014/main" id="{DCC4E184-897C-C24C-9827-09ED7D8E9EB5}"/>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187717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3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7050C1-5ACF-4BAE-B1E0-0C4763E0B68F}" type="datetime1">
              <a:rPr lang="en-US" smtClean="0"/>
              <a:t>04/09/2026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3CA3-8CF4-5F49-855F-910325DA86BF}" type="slidenum">
              <a:rPr lang="en-US" smtClean="0"/>
              <a:t>‹#›</a:t>
            </a:fld>
            <a:endParaRPr lang="en-US"/>
          </a:p>
        </p:txBody>
      </p:sp>
    </p:spTree>
    <p:extLst>
      <p:ext uri="{BB962C8B-B14F-4D97-AF65-F5344CB8AC3E}">
        <p14:creationId xmlns:p14="http://schemas.microsoft.com/office/powerpoint/2010/main" val="218836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588264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Presented By: First name Last name | Month Day</a:t>
            </a:r>
          </a:p>
        </p:txBody>
      </p:sp>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11150" y="6950377"/>
            <a:ext cx="1857164" cy="454618"/>
          </a:xfrm>
          <a:prstGeom prst="rect">
            <a:avLst/>
          </a:prstGeom>
        </p:spPr>
      </p:pic>
      <p:pic>
        <p:nvPicPr>
          <p:cNvPr id="3" name="Picture 2" descr="A group of people sitting on a dock looking at the sunset&#10;&#10;Description automatically generated">
            <a:extLst>
              <a:ext uri="{FF2B5EF4-FFF2-40B4-BE49-F238E27FC236}">
                <a16:creationId xmlns:a16="http://schemas.microsoft.com/office/drawing/2014/main" id="{72425DD7-F1C5-F086-41B5-E117E101011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1201" t="3877" r="4126" b="16743"/>
          <a:stretch/>
        </p:blipFill>
        <p:spPr>
          <a:xfrm>
            <a:off x="0" y="914400"/>
            <a:ext cx="10058400" cy="3884841"/>
          </a:xfrm>
          <a:prstGeom prst="rect">
            <a:avLst/>
          </a:prstGeom>
        </p:spPr>
      </p:pic>
    </p:spTree>
    <p:extLst>
      <p:ext uri="{BB962C8B-B14F-4D97-AF65-F5344CB8AC3E}">
        <p14:creationId xmlns:p14="http://schemas.microsoft.com/office/powerpoint/2010/main" val="1732991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Cov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318681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Prepared for ABC Company | Month XX, XXXX</a:t>
            </a:r>
          </a:p>
        </p:txBody>
      </p:sp>
      <p:pic>
        <p:nvPicPr>
          <p:cNvPr id="6" name="Picture 5" descr="A person sitting at a table with her feet on the table&#10;&#10;Description automatically generated">
            <a:extLst>
              <a:ext uri="{FF2B5EF4-FFF2-40B4-BE49-F238E27FC236}">
                <a16:creationId xmlns:a16="http://schemas.microsoft.com/office/drawing/2014/main" id="{69701418-3C4F-2A21-FAE0-BF51DA76F5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4624"/>
          <a:stretch/>
        </p:blipFill>
        <p:spPr>
          <a:xfrm>
            <a:off x="0" y="914400"/>
            <a:ext cx="10058399" cy="3884841"/>
          </a:xfrm>
          <a:prstGeom prst="rect">
            <a:avLst/>
          </a:prstGeom>
          <a:solidFill>
            <a:schemeClr val="bg1"/>
          </a:solidFill>
        </p:spPr>
      </p:pic>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1150" y="6950377"/>
            <a:ext cx="1857164" cy="454618"/>
          </a:xfrm>
          <a:prstGeom prst="rect">
            <a:avLst/>
          </a:prstGeom>
        </p:spPr>
      </p:pic>
    </p:spTree>
    <p:extLst>
      <p:ext uri="{BB962C8B-B14F-4D97-AF65-F5344CB8AC3E}">
        <p14:creationId xmlns:p14="http://schemas.microsoft.com/office/powerpoint/2010/main" val="240478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2423950"/>
            <a:ext cx="5469876" cy="788276"/>
          </a:xfrm>
        </p:spPr>
        <p:txBody>
          <a:bodyPr lIns="0" tIns="0" rIns="0" bIns="0" anchor="b">
            <a:noAutofit/>
          </a:bodyPr>
          <a:lstStyle>
            <a:lvl1pPr algn="l">
              <a:lnSpc>
                <a:spcPts val="5800"/>
              </a:lnSpc>
              <a:defRPr sz="4400">
                <a:solidFill>
                  <a:schemeClr val="accent1"/>
                </a:solidFill>
              </a:defRPr>
            </a:lvl1pPr>
          </a:lstStyle>
          <a:p>
            <a:r>
              <a:rPr lang="en-US"/>
              <a:t>Divider headline</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3426983"/>
            <a:ext cx="5469875" cy="667512"/>
          </a:xfrm>
        </p:spPr>
        <p:txBody>
          <a:bodyPr lIns="0" tIns="0" rIns="0" bIns="0" anchor="t">
            <a:noAutofit/>
          </a:bodyPr>
          <a:lstStyle>
            <a:lvl1pPr marL="0" indent="0" algn="l">
              <a:lnSpc>
                <a:spcPts val="26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 two lines but not more.</a:t>
            </a:r>
          </a:p>
        </p:txBody>
      </p:sp>
      <p:pic>
        <p:nvPicPr>
          <p:cNvPr id="7" name="Picture 6">
            <a:extLst>
              <a:ext uri="{FF2B5EF4-FFF2-40B4-BE49-F238E27FC236}">
                <a16:creationId xmlns:a16="http://schemas.microsoft.com/office/drawing/2014/main" id="{06544219-304F-634D-4E7C-F5DBF0EBFC4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725" r="7661"/>
          <a:stretch/>
        </p:blipFill>
        <p:spPr>
          <a:xfrm>
            <a:off x="6470650" y="0"/>
            <a:ext cx="3587750" cy="7772400"/>
          </a:xfrm>
          <a:prstGeom prst="rect">
            <a:avLst/>
          </a:prstGeom>
        </p:spPr>
      </p:pic>
      <p:pic>
        <p:nvPicPr>
          <p:cNvPr id="4" name="Graphic 3">
            <a:extLst>
              <a:ext uri="{FF2B5EF4-FFF2-40B4-BE49-F238E27FC236}">
                <a16:creationId xmlns:a16="http://schemas.microsoft.com/office/drawing/2014/main" id="{8F27AF8F-4726-71ED-A667-A79C8200DB0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07072" y="6949202"/>
            <a:ext cx="1857164" cy="454618"/>
          </a:xfrm>
          <a:prstGeom prst="rect">
            <a:avLst/>
          </a:prstGeom>
        </p:spPr>
      </p:pic>
      <p:sp>
        <p:nvSpPr>
          <p:cNvPr id="5" name="Date Placeholder 4">
            <a:extLst>
              <a:ext uri="{FF2B5EF4-FFF2-40B4-BE49-F238E27FC236}">
                <a16:creationId xmlns:a16="http://schemas.microsoft.com/office/drawing/2014/main" id="{43FA07E0-489E-4A86-7633-E7380BD27ABB}"/>
              </a:ext>
            </a:extLst>
          </p:cNvPr>
          <p:cNvSpPr>
            <a:spLocks noGrp="1"/>
          </p:cNvSpPr>
          <p:nvPr>
            <p:ph type="dt" sz="half" idx="10"/>
          </p:nvPr>
        </p:nvSpPr>
        <p:spPr/>
        <p:txBody>
          <a:bodyPr/>
          <a:lstStyle>
            <a:lvl1pPr>
              <a:defRPr>
                <a:solidFill>
                  <a:schemeClr val="bg1"/>
                </a:solidFill>
              </a:defRPr>
            </a:lvl1pPr>
          </a:lstStyle>
          <a:p>
            <a:fld id="{1D8BD707-D9CF-40AE-B4C6-C98DA3205C09}" type="datetimeFigureOut">
              <a:rPr lang="en-US" smtClean="0"/>
              <a:t>04/09/2026</a:t>
            </a:fld>
            <a:endParaRPr lang="en-US"/>
          </a:p>
        </p:txBody>
      </p:sp>
      <p:sp>
        <p:nvSpPr>
          <p:cNvPr id="8" name="Slide Number Placeholder 7">
            <a:extLst>
              <a:ext uri="{FF2B5EF4-FFF2-40B4-BE49-F238E27FC236}">
                <a16:creationId xmlns:a16="http://schemas.microsoft.com/office/drawing/2014/main" id="{FABEFBEA-5C38-2E46-A681-31BCB517B7B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7498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_Divider Alternate">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3200400"/>
            <a:ext cx="5362548" cy="1555200"/>
          </a:xfrm>
        </p:spPr>
        <p:txBody>
          <a:bodyPr vert="horz" lIns="0" tIns="0" rIns="0" bIns="0" rtlCol="0" anchor="t" anchorCtr="0">
            <a:noAutofit/>
          </a:bodyPr>
          <a:lstStyle>
            <a:lvl1pPr>
              <a:defRPr lang="en-US" sz="4400" dirty="0">
                <a:solidFill>
                  <a:srgbClr val="368727"/>
                </a:solidFill>
                <a:ea typeface="Roboto Slab Light" pitchFamily="2" charset="0"/>
              </a:defRPr>
            </a:lvl1pPr>
          </a:lstStyle>
          <a:p>
            <a:pPr marL="0" lvl="0"/>
            <a:r>
              <a:rPr lang="en-US" sz="4400">
                <a:solidFill>
                  <a:srgbClr val="368727"/>
                </a:solidFill>
                <a:latin typeface="Fidelity Slab Light" pitchFamily="2" charset="77"/>
                <a:ea typeface="Roboto Slab Light" pitchFamily="2" charset="0"/>
              </a:rPr>
              <a:t>Product Additional Name/Headline</a:t>
            </a:r>
            <a:endParaRPr lang="en-US"/>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4755600"/>
            <a:ext cx="5362547" cy="667512"/>
          </a:xfrm>
        </p:spPr>
        <p:txBody>
          <a:bodyPr lIns="0" tIns="0" rIns="0" bIns="0">
            <a:normAutofit/>
          </a:bodyPr>
          <a:lstStyle>
            <a:lvl1pPr>
              <a:defRPr lang="en-US" sz="1800" dirty="0">
                <a:solidFill>
                  <a:schemeClr val="tx2"/>
                </a:solidFill>
              </a:defRPr>
            </a:lvl1pPr>
          </a:lstStyle>
          <a:p>
            <a:pPr lvl="0"/>
            <a:r>
              <a:rPr lang="en-US"/>
              <a:t>A subhead that supports the headline 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594360" y="457200"/>
            <a:ext cx="3186000" cy="295200"/>
          </a:xfrm>
        </p:spPr>
        <p:txBody>
          <a:bodyPr lIns="0" tIns="0" rIns="0" bIns="0" anchor="ctr">
            <a:noAutofit/>
          </a:bodyPr>
          <a:lstStyle>
            <a:lvl1pPr marL="0" indent="0">
              <a:buNone/>
              <a:defRPr sz="1100" b="0" cap="none" baseline="0">
                <a:solidFill>
                  <a:schemeClr val="tx1"/>
                </a:solidFill>
                <a:latin typeface="Fidelity Sans 2 Light" panose="020B0404050501040104" pitchFamily="34" charset="0"/>
              </a:defRPr>
            </a:lvl1pPr>
          </a:lstStyle>
          <a:p>
            <a:r>
              <a:rPr lang="en-US"/>
              <a:t>Prepared for ABC Company | Month XX, XXXX</a:t>
            </a:r>
          </a:p>
        </p:txBody>
      </p:sp>
      <p:pic>
        <p:nvPicPr>
          <p:cNvPr id="16" name="Graphic 15">
            <a:extLst>
              <a:ext uri="{FF2B5EF4-FFF2-40B4-BE49-F238E27FC236}">
                <a16:creationId xmlns:a16="http://schemas.microsoft.com/office/drawing/2014/main" id="{BEA31247-8F6D-F512-E9D2-14844B2BC8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9745" y="6955633"/>
            <a:ext cx="1857164" cy="454618"/>
          </a:xfrm>
          <a:prstGeom prst="rect">
            <a:avLst/>
          </a:prstGeom>
        </p:spPr>
      </p:pic>
      <p:pic>
        <p:nvPicPr>
          <p:cNvPr id="17" name="Picture 16" descr="A person in a pharmacy looking at a product&#10;&#10;Description automatically generated">
            <a:extLst>
              <a:ext uri="{FF2B5EF4-FFF2-40B4-BE49-F238E27FC236}">
                <a16:creationId xmlns:a16="http://schemas.microsoft.com/office/drawing/2014/main" id="{5CFB7EC8-B8E4-14FB-BB8D-17B4DD351745}"/>
              </a:ext>
            </a:extLst>
          </p:cNvPr>
          <p:cNvPicPr>
            <a:picLocks noChangeAspect="1"/>
          </p:cNvPicPr>
          <p:nvPr/>
        </p:nvPicPr>
        <p:blipFill>
          <a:blip r:embed="rId5" cstate="email">
            <a:extLst>
              <a:ext uri="{28A0092B-C50C-407E-A947-70E740481C1C}">
                <a14:useLocalDpi xmlns:a14="http://schemas.microsoft.com/office/drawing/2010/main"/>
              </a:ext>
            </a:extLst>
          </a:blip>
          <a:srcRect l="21045" r="19249" b="307"/>
          <a:stretch/>
        </p:blipFill>
        <p:spPr>
          <a:xfrm>
            <a:off x="6470650" y="0"/>
            <a:ext cx="3587750" cy="7772400"/>
          </a:xfrm>
          <a:prstGeom prst="rect">
            <a:avLst/>
          </a:prstGeom>
        </p:spPr>
      </p:pic>
      <p:sp>
        <p:nvSpPr>
          <p:cNvPr id="5" name="Text Placeholder 4">
            <a:extLst>
              <a:ext uri="{FF2B5EF4-FFF2-40B4-BE49-F238E27FC236}">
                <a16:creationId xmlns:a16="http://schemas.microsoft.com/office/drawing/2014/main" id="{93884A7E-CA67-CAE6-C193-644B63E852F4}"/>
              </a:ext>
            </a:extLst>
          </p:cNvPr>
          <p:cNvSpPr>
            <a:spLocks noGrp="1"/>
          </p:cNvSpPr>
          <p:nvPr>
            <p:ph type="body" sz="quarter" idx="15" hasCustomPrompt="1"/>
          </p:nvPr>
        </p:nvSpPr>
        <p:spPr>
          <a:xfrm>
            <a:off x="590399" y="2075688"/>
            <a:ext cx="5366507" cy="457200"/>
          </a:xfrm>
        </p:spPr>
        <p:txBody>
          <a:bodyPr/>
          <a:lstStyle>
            <a:lvl1pPr>
              <a:defRPr lang="en-US" sz="1800" kern="1200" dirty="0">
                <a:solidFill>
                  <a:schemeClr val="tx1"/>
                </a:solidFill>
                <a:latin typeface="+mn-lt"/>
                <a:ea typeface="+mn-ea"/>
                <a:cs typeface="+mn-cs"/>
              </a:defRPr>
            </a:lvl1pPr>
            <a:lvl2pPr>
              <a:defRPr/>
            </a:lvl2pPr>
            <a:lvl3pPr>
              <a:defRPr/>
            </a:lvl3pPr>
            <a:lvl4pPr>
              <a:defRPr/>
            </a:lvl4pPr>
            <a:lvl5pPr>
              <a:defRPr/>
            </a:lvl5pPr>
          </a:lstStyle>
          <a:p>
            <a:pPr marL="0" lvl="0" indent="0" algn="l" defTabSz="806846" rtl="0" eaLnBrk="1" latinLnBrk="0" hangingPunct="1">
              <a:lnSpc>
                <a:spcPct val="100000"/>
              </a:lnSpc>
              <a:spcBef>
                <a:spcPct val="0"/>
              </a:spcBef>
              <a:buFont typeface="Arial" panose="020B0604020202020204" pitchFamily="34" charset="0"/>
              <a:buNone/>
            </a:pPr>
            <a:r>
              <a:rPr lang="en-US"/>
              <a:t>Product Segment/Market/Name</a:t>
            </a:r>
          </a:p>
        </p:txBody>
      </p:sp>
      <p:sp>
        <p:nvSpPr>
          <p:cNvPr id="7" name="Date Placeholder 6">
            <a:extLst>
              <a:ext uri="{FF2B5EF4-FFF2-40B4-BE49-F238E27FC236}">
                <a16:creationId xmlns:a16="http://schemas.microsoft.com/office/drawing/2014/main" id="{5FEB7C2A-0B3C-841E-6EC4-7052E626107A}"/>
              </a:ext>
            </a:extLst>
          </p:cNvPr>
          <p:cNvSpPr>
            <a:spLocks noGrp="1"/>
          </p:cNvSpPr>
          <p:nvPr>
            <p:ph type="dt" sz="half" idx="16"/>
          </p:nvPr>
        </p:nvSpPr>
        <p:spPr/>
        <p:txBody>
          <a:bodyPr/>
          <a:lstStyle>
            <a:lvl1pPr>
              <a:defRPr>
                <a:solidFill>
                  <a:schemeClr val="bg1"/>
                </a:solidFill>
              </a:defRPr>
            </a:lvl1pPr>
          </a:lstStyle>
          <a:p>
            <a:fld id="{1D8BD707-D9CF-40AE-B4C6-C98DA3205C09}" type="datetimeFigureOut">
              <a:rPr lang="en-US" smtClean="0"/>
              <a:t>04/09/2026</a:t>
            </a:fld>
            <a:endParaRPr lang="en-US"/>
          </a:p>
        </p:txBody>
      </p:sp>
      <p:sp>
        <p:nvSpPr>
          <p:cNvPr id="10" name="Slide Number Placeholder 9">
            <a:extLst>
              <a:ext uri="{FF2B5EF4-FFF2-40B4-BE49-F238E27FC236}">
                <a16:creationId xmlns:a16="http://schemas.microsoft.com/office/drawing/2014/main" id="{F275D68B-18A1-C0F6-0136-1AE35DD2C6F4}"/>
              </a:ext>
            </a:extLst>
          </p:cNvPr>
          <p:cNvSpPr>
            <a:spLocks noGrp="1"/>
          </p:cNvSpPr>
          <p:nvPr>
            <p:ph type="sldNum" sz="quarter" idx="18"/>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6008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_WHT Headline +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sz="2800" dirty="0">
                <a:ea typeface="+mn-ea"/>
                <a:cs typeface="Calibri" panose="020F050202020403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CC8ADF02-E029-AFCC-1AEA-78E513209F09}"/>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sz="1600" dirty="0">
                <a:solidFill>
                  <a:schemeClr val="tx2"/>
                </a:solidFill>
              </a:defRPr>
            </a:lvl1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F6D4F603-CB7A-1252-C7A0-D8AACE7E058D}"/>
              </a:ext>
            </a:extLst>
          </p:cNvPr>
          <p:cNvSpPr>
            <a:spLocks noGrp="1"/>
          </p:cNvSpPr>
          <p:nvPr>
            <p:ph type="dt" sz="half" idx="14"/>
          </p:nvPr>
        </p:nvSpPr>
        <p:spPr/>
        <p:txBody>
          <a:bodyPr/>
          <a:lstStyle/>
          <a:p>
            <a:fld id="{1D8BD707-D9CF-40AE-B4C6-C98DA3205C09}" type="datetimeFigureOut">
              <a:rPr lang="en-US" smtClean="0"/>
              <a:t>04/09/2026</a:t>
            </a:fld>
            <a:endParaRPr lang="en-US"/>
          </a:p>
        </p:txBody>
      </p:sp>
      <p:sp>
        <p:nvSpPr>
          <p:cNvPr id="9" name="Footer Placeholder 8">
            <a:extLst>
              <a:ext uri="{FF2B5EF4-FFF2-40B4-BE49-F238E27FC236}">
                <a16:creationId xmlns:a16="http://schemas.microsoft.com/office/drawing/2014/main" id="{E4C4EE02-6731-139A-E45A-5A7AE2C0AE8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0B290C6C-EE50-E62D-8876-A29A4F5CC7D4}"/>
              </a:ext>
            </a:extLst>
          </p:cNvPr>
          <p:cNvSpPr>
            <a:spLocks noGrp="1"/>
          </p:cNvSpPr>
          <p:nvPr>
            <p:ph type="sldNum" sz="quarter" idx="16"/>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433983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4EF1CB-62D5-0F39-68B6-4F89EC2D9253}"/>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517CCC3C-9961-EB41-A456-AA71DADBB0C6}"/>
              </a:ext>
            </a:extLst>
          </p:cNvPr>
          <p:cNvSpPr>
            <a:spLocks noGrp="1"/>
          </p:cNvSpPr>
          <p:nvPr>
            <p:ph type="dt" sz="half" idx="14"/>
          </p:nvPr>
        </p:nvSpPr>
        <p:spPr/>
        <p:txBody>
          <a:bodyPr/>
          <a:lstStyle>
            <a:lvl1pPr>
              <a:defRPr/>
            </a:lvl1pPr>
          </a:lstStyle>
          <a:p>
            <a:fld id="{1D8BD707-D9CF-40AE-B4C6-C98DA3205C09}" type="datetimeFigureOut">
              <a:rPr lang="en-US" smtClean="0"/>
              <a:t>04/09/2026</a:t>
            </a:fld>
            <a:endParaRPr lang="en-US"/>
          </a:p>
        </p:txBody>
      </p:sp>
      <p:sp>
        <p:nvSpPr>
          <p:cNvPr id="2" name="Title 1">
            <a:extLst>
              <a:ext uri="{FF2B5EF4-FFF2-40B4-BE49-F238E27FC236}">
                <a16:creationId xmlns:a16="http://schemas.microsoft.com/office/drawing/2014/main" id="{550FF8C4-6FB0-BA73-7EE9-80C1DC6E2BDC}"/>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7" name="Text Placeholder 7">
            <a:extLst>
              <a:ext uri="{FF2B5EF4-FFF2-40B4-BE49-F238E27FC236}">
                <a16:creationId xmlns:a16="http://schemas.microsoft.com/office/drawing/2014/main" id="{CDAE7658-C676-E96D-D1AC-0FA18D1F03D5}"/>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66500023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Headlines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701723"/>
            <a:ext cx="8675370" cy="1014365"/>
          </a:xfrm>
          <a:prstGeom prst="rect">
            <a:avLst/>
          </a:prstGeom>
        </p:spPr>
        <p:txBody>
          <a:bodyPr lIns="0" tIns="0" rIns="0" bIns="0" anchor="t">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298814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7_Full Whit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1627EF-307E-E370-BFAD-65E9D5C61055}"/>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B3EF08E2-6303-CD5E-B8C5-9BE80C5DC698}"/>
              </a:ext>
            </a:extLst>
          </p:cNvPr>
          <p:cNvSpPr>
            <a:spLocks noGrp="1"/>
          </p:cNvSpPr>
          <p:nvPr>
            <p:ph type="body" sz="quarter" idx="13"/>
          </p:nvPr>
        </p:nvSpPr>
        <p:spPr>
          <a:xfrm>
            <a:off x="594000" y="914400"/>
            <a:ext cx="8502962"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
        <p:nvSpPr>
          <p:cNvPr id="4" name="Date Placeholder 3">
            <a:extLst>
              <a:ext uri="{FF2B5EF4-FFF2-40B4-BE49-F238E27FC236}">
                <a16:creationId xmlns:a16="http://schemas.microsoft.com/office/drawing/2014/main" id="{CF6CB306-C39D-DB46-A856-9B6AF3690E65}"/>
              </a:ext>
            </a:extLst>
          </p:cNvPr>
          <p:cNvSpPr>
            <a:spLocks noGrp="1"/>
          </p:cNvSpPr>
          <p:nvPr>
            <p:ph type="dt" sz="half" idx="14"/>
          </p:nvPr>
        </p:nvSpPr>
        <p:spPr/>
        <p:txBody>
          <a:bodyPr/>
          <a:lstStyle>
            <a:lvl1pPr>
              <a:defRPr/>
            </a:lvl1pPr>
          </a:lstStyle>
          <a:p>
            <a:fld id="{1D8BD707-D9CF-40AE-B4C6-C98DA3205C09}" type="datetimeFigureOut">
              <a:rPr lang="en-US" smtClean="0"/>
              <a:t>04/09/2026</a:t>
            </a:fld>
            <a:endParaRPr lang="en-US"/>
          </a:p>
        </p:txBody>
      </p:sp>
      <p:sp>
        <p:nvSpPr>
          <p:cNvPr id="8" name="Footer Placeholder 7">
            <a:extLst>
              <a:ext uri="{FF2B5EF4-FFF2-40B4-BE49-F238E27FC236}">
                <a16:creationId xmlns:a16="http://schemas.microsoft.com/office/drawing/2014/main" id="{4682AA19-1D1B-2241-9799-E6CC72CE9A82}"/>
              </a:ext>
            </a:extLst>
          </p:cNvPr>
          <p:cNvSpPr>
            <a:spLocks noGrp="1"/>
          </p:cNvSpPr>
          <p:nvPr>
            <p:ph type="ftr" sz="quarter" idx="15"/>
          </p:nvPr>
        </p:nvSpPr>
        <p:spPr/>
        <p:txBody>
          <a:bodyPr vert="horz" lIns="0" tIns="0" rIns="0" bIns="0" rtlCol="0" anchor="b" anchorCtr="0"/>
          <a:lstStyle>
            <a:lvl1pPr>
              <a:defRPr lang="en-US" dirty="0"/>
            </a:lvl1pPr>
          </a:lstStyle>
          <a:p>
            <a:endParaRPr lang="en-US"/>
          </a:p>
        </p:txBody>
      </p:sp>
      <p:sp>
        <p:nvSpPr>
          <p:cNvPr id="9" name="Slide Number Placeholder 8">
            <a:extLst>
              <a:ext uri="{FF2B5EF4-FFF2-40B4-BE49-F238E27FC236}">
                <a16:creationId xmlns:a16="http://schemas.microsoft.com/office/drawing/2014/main" id="{3E67E83E-4C5A-E14F-97A5-35E3D8BA094F}"/>
              </a:ext>
            </a:extLst>
          </p:cNvPr>
          <p:cNvSpPr>
            <a:spLocks noGrp="1"/>
          </p:cNvSpPr>
          <p:nvPr>
            <p:ph type="sldNum" sz="quarter" idx="16"/>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010363791"/>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8_WHT Head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8ADF02-E029-AFCC-1AEA-78E513209F09}"/>
              </a:ext>
            </a:extLst>
          </p:cNvPr>
          <p:cNvSpPr/>
          <p:nvPr/>
        </p:nvSpPr>
        <p:spPr>
          <a:xfrm rot="10800000">
            <a:off x="0" y="1371600"/>
            <a:ext cx="10058400" cy="64008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4" name="Date Placeholder 3">
            <a:extLst>
              <a:ext uri="{FF2B5EF4-FFF2-40B4-BE49-F238E27FC236}">
                <a16:creationId xmlns:a16="http://schemas.microsoft.com/office/drawing/2014/main" id="{78554D2F-820B-2EFA-BE83-EEAD776730A5}"/>
              </a:ext>
            </a:extLst>
          </p:cNvPr>
          <p:cNvSpPr>
            <a:spLocks noGrp="1"/>
          </p:cNvSpPr>
          <p:nvPr>
            <p:ph type="dt" sz="half" idx="14"/>
          </p:nvPr>
        </p:nvSpPr>
        <p:spPr/>
        <p:txBody>
          <a:bodyPr/>
          <a:lstStyle/>
          <a:p>
            <a:fld id="{1D8BD707-D9CF-40AE-B4C6-C98DA3205C09}" type="datetimeFigureOut">
              <a:rPr lang="en-US" smtClean="0"/>
              <a:t>04/09/2026</a:t>
            </a:fld>
            <a:endParaRPr lang="en-US"/>
          </a:p>
        </p:txBody>
      </p:sp>
      <p:sp>
        <p:nvSpPr>
          <p:cNvPr id="9" name="Footer Placeholder 8">
            <a:extLst>
              <a:ext uri="{FF2B5EF4-FFF2-40B4-BE49-F238E27FC236}">
                <a16:creationId xmlns:a16="http://schemas.microsoft.com/office/drawing/2014/main" id="{39AD17C0-E1EA-52D6-2FC4-36101D250AFE}"/>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28E65B4D-6005-8E8C-ADD4-9B9175C8B170}"/>
              </a:ext>
            </a:extLst>
          </p:cNvPr>
          <p:cNvSpPr>
            <a:spLocks noGrp="1"/>
          </p:cNvSpPr>
          <p:nvPr>
            <p:ph type="sldNum" sz="quarter" idx="16"/>
          </p:nvPr>
        </p:nvSpPr>
        <p:spPr/>
        <p:txBody>
          <a:bodyPr/>
          <a:lstStyle/>
          <a:p>
            <a:fld id="{B6F15528-21DE-4FAA-801E-634DDDAF4B2B}" type="slidenum">
              <a:rPr lang="en-US" smtClean="0"/>
              <a:t>‹#›</a:t>
            </a:fld>
            <a:endParaRPr lang="en-US"/>
          </a:p>
        </p:txBody>
      </p:sp>
      <p:sp>
        <p:nvSpPr>
          <p:cNvPr id="3" name="Title 1">
            <a:extLst>
              <a:ext uri="{FF2B5EF4-FFF2-40B4-BE49-F238E27FC236}">
                <a16:creationId xmlns:a16="http://schemas.microsoft.com/office/drawing/2014/main" id="{9AFB6042-048D-6FBC-F075-1FB042BF8B9A}"/>
              </a:ext>
            </a:extLst>
          </p:cNvPr>
          <p:cNvSpPr>
            <a:spLocks noGrp="1"/>
          </p:cNvSpPr>
          <p:nvPr>
            <p:ph type="title"/>
          </p:nvPr>
        </p:nvSpPr>
        <p:spPr>
          <a:xfrm>
            <a:off x="594000" y="457200"/>
            <a:ext cx="850320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372170F2-E08D-C8BB-4610-BCD5EEDD34A3}"/>
              </a:ext>
            </a:extLst>
          </p:cNvPr>
          <p:cNvSpPr>
            <a:spLocks noGrp="1"/>
          </p:cNvSpPr>
          <p:nvPr>
            <p:ph type="body" sz="quarter" idx="13"/>
          </p:nvPr>
        </p:nvSpPr>
        <p:spPr>
          <a:xfrm>
            <a:off x="594000" y="914400"/>
            <a:ext cx="8503200"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Tree>
    <p:extLst>
      <p:ext uri="{BB962C8B-B14F-4D97-AF65-F5344CB8AC3E}">
        <p14:creationId xmlns:p14="http://schemas.microsoft.com/office/powerpoint/2010/main" val="316549484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9_Mist Headlin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56B00E-2768-9A0D-87B9-248EEED96E71}"/>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vl2pPr>
              <a:defRPr lang="en-US" dirty="0">
                <a:solidFill>
                  <a:schemeClr val="tx2"/>
                </a:solidFill>
              </a:defRPr>
            </a:lvl2pPr>
          </a:lstStyle>
          <a:p>
            <a:pPr lvl="0"/>
            <a:r>
              <a:rPr lang="en-US"/>
              <a:t>Click to edit Master text styles</a:t>
            </a:r>
          </a:p>
        </p:txBody>
      </p:sp>
      <p:sp>
        <p:nvSpPr>
          <p:cNvPr id="3" name="Date Placeholder 2">
            <a:extLst>
              <a:ext uri="{FF2B5EF4-FFF2-40B4-BE49-F238E27FC236}">
                <a16:creationId xmlns:a16="http://schemas.microsoft.com/office/drawing/2014/main" id="{5ED260EE-AD63-E648-87F5-05F5FE208D8A}"/>
              </a:ext>
            </a:extLst>
          </p:cNvPr>
          <p:cNvSpPr>
            <a:spLocks noGrp="1"/>
          </p:cNvSpPr>
          <p:nvPr>
            <p:ph type="dt" sz="half" idx="14"/>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67545318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0_No Sub: Full W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320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35231584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1_No Sub: 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85419F-4F2B-F75D-A54F-0296D8C46278}"/>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1106489400"/>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2_No Sub: WHT Head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84AA6B-A827-E65C-4C31-55A2099C76A4}"/>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3711291567"/>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3_No Sub: 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2E17B7-1B2D-6D8F-5AB1-11A0794E2D45}"/>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238750761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0">
                <a:solidFill>
                  <a:srgbClr val="4A4A4A"/>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04/09/2026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59869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CA"/>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05BFBC55-CFB3-E64F-8BCC-34A4E1FBD227}" type="slidenum">
              <a:rPr lang="en-CA" smtClean="0"/>
              <a:pPr/>
              <a:t>‹#›</a:t>
            </a:fld>
            <a:endParaRPr lang="en-CA"/>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r>
              <a:rPr lang="en-CA"/>
              <a:t>XXXXXX.XX</a:t>
            </a:r>
          </a:p>
        </p:txBody>
      </p:sp>
    </p:spTree>
    <p:extLst>
      <p:ext uri="{BB962C8B-B14F-4D97-AF65-F5344CB8AC3E}">
        <p14:creationId xmlns:p14="http://schemas.microsoft.com/office/powerpoint/2010/main" val="983748521"/>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588264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Presented By: First name Last name | Month Day</a:t>
            </a:r>
          </a:p>
        </p:txBody>
      </p:sp>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11150" y="6950377"/>
            <a:ext cx="1857164" cy="454618"/>
          </a:xfrm>
          <a:prstGeom prst="rect">
            <a:avLst/>
          </a:prstGeom>
        </p:spPr>
      </p:pic>
      <p:pic>
        <p:nvPicPr>
          <p:cNvPr id="3" name="Picture 2" descr="A group of people sitting on a dock looking at the sunset&#10;&#10;Description automatically generated">
            <a:extLst>
              <a:ext uri="{FF2B5EF4-FFF2-40B4-BE49-F238E27FC236}">
                <a16:creationId xmlns:a16="http://schemas.microsoft.com/office/drawing/2014/main" id="{72425DD7-F1C5-F086-41B5-E117E101011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1201" t="3877" r="4126" b="16743"/>
          <a:stretch/>
        </p:blipFill>
        <p:spPr>
          <a:xfrm>
            <a:off x="0" y="914400"/>
            <a:ext cx="10058400" cy="3884841"/>
          </a:xfrm>
          <a:prstGeom prst="rect">
            <a:avLst/>
          </a:prstGeom>
        </p:spPr>
      </p:pic>
    </p:spTree>
    <p:extLst>
      <p:ext uri="{BB962C8B-B14F-4D97-AF65-F5344CB8AC3E}">
        <p14:creationId xmlns:p14="http://schemas.microsoft.com/office/powerpoint/2010/main" val="343294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Headlines - Gr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1716088"/>
            <a:ext cx="10058400" cy="50085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314252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Cov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318681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Prepared for ABC Company | Month XX, XXXX</a:t>
            </a:r>
          </a:p>
        </p:txBody>
      </p:sp>
      <p:pic>
        <p:nvPicPr>
          <p:cNvPr id="6" name="Picture 5" descr="A person sitting at a table with her feet on the table&#10;&#10;Description automatically generated">
            <a:extLst>
              <a:ext uri="{FF2B5EF4-FFF2-40B4-BE49-F238E27FC236}">
                <a16:creationId xmlns:a16="http://schemas.microsoft.com/office/drawing/2014/main" id="{69701418-3C4F-2A21-FAE0-BF51DA76F5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4624"/>
          <a:stretch/>
        </p:blipFill>
        <p:spPr>
          <a:xfrm>
            <a:off x="0" y="914400"/>
            <a:ext cx="10058399" cy="3884841"/>
          </a:xfrm>
          <a:prstGeom prst="rect">
            <a:avLst/>
          </a:prstGeom>
          <a:solidFill>
            <a:schemeClr val="bg1"/>
          </a:solidFill>
        </p:spPr>
      </p:pic>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611150" y="6950377"/>
            <a:ext cx="1857164" cy="454618"/>
          </a:xfrm>
          <a:prstGeom prst="rect">
            <a:avLst/>
          </a:prstGeom>
        </p:spPr>
      </p:pic>
    </p:spTree>
    <p:extLst>
      <p:ext uri="{BB962C8B-B14F-4D97-AF65-F5344CB8AC3E}">
        <p14:creationId xmlns:p14="http://schemas.microsoft.com/office/powerpoint/2010/main" val="75969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pic>
        <p:nvPicPr>
          <p:cNvPr id="9" name="Picture 8" descr="A person holding a tablet&#10;&#10;AI-generated content may be incorrect.">
            <a:extLst>
              <a:ext uri="{FF2B5EF4-FFF2-40B4-BE49-F238E27FC236}">
                <a16:creationId xmlns:a16="http://schemas.microsoft.com/office/drawing/2014/main" id="{96989FC3-136C-A87B-DD7C-E31A8E67495B}"/>
              </a:ext>
            </a:extLst>
          </p:cNvPr>
          <p:cNvPicPr>
            <a:picLocks noChangeAspect="1"/>
          </p:cNvPicPr>
          <p:nvPr userDrawn="1"/>
        </p:nvPicPr>
        <p:blipFill>
          <a:blip r:embed="rId2"/>
          <a:srcRect l="17747" r="51282"/>
          <a:stretch>
            <a:fillRect/>
          </a:stretch>
        </p:blipFill>
        <p:spPr>
          <a:xfrm>
            <a:off x="6447692" y="0"/>
            <a:ext cx="3610708" cy="7772400"/>
          </a:xfrm>
          <a:prstGeom prst="rect">
            <a:avLst/>
          </a:prstGeom>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2423950"/>
            <a:ext cx="5469876" cy="788276"/>
          </a:xfrm>
        </p:spPr>
        <p:txBody>
          <a:bodyPr lIns="0" tIns="0" rIns="0" bIns="0" anchor="b">
            <a:noAutofit/>
          </a:bodyPr>
          <a:lstStyle>
            <a:lvl1pPr algn="l">
              <a:lnSpc>
                <a:spcPts val="5800"/>
              </a:lnSpc>
              <a:defRPr sz="4400">
                <a:solidFill>
                  <a:schemeClr val="accent1"/>
                </a:solidFill>
              </a:defRPr>
            </a:lvl1pPr>
          </a:lstStyle>
          <a:p>
            <a:r>
              <a:rPr lang="en-US"/>
              <a:t>Divider headline</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3426983"/>
            <a:ext cx="5469875" cy="667512"/>
          </a:xfrm>
        </p:spPr>
        <p:txBody>
          <a:bodyPr lIns="0" tIns="0" rIns="0" bIns="0" anchor="t">
            <a:noAutofit/>
          </a:bodyPr>
          <a:lstStyle>
            <a:lvl1pPr marL="0" indent="0" algn="l">
              <a:lnSpc>
                <a:spcPts val="26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 two lines but not more.</a:t>
            </a:r>
          </a:p>
        </p:txBody>
      </p:sp>
      <p:pic>
        <p:nvPicPr>
          <p:cNvPr id="4" name="Graphic 3">
            <a:extLst>
              <a:ext uri="{FF2B5EF4-FFF2-40B4-BE49-F238E27FC236}">
                <a16:creationId xmlns:a16="http://schemas.microsoft.com/office/drawing/2014/main" id="{8F27AF8F-4726-71ED-A667-A79C8200DB0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207072" y="6949202"/>
            <a:ext cx="1857164" cy="454618"/>
          </a:xfrm>
          <a:prstGeom prst="rect">
            <a:avLst/>
          </a:prstGeom>
        </p:spPr>
      </p:pic>
      <p:sp>
        <p:nvSpPr>
          <p:cNvPr id="8" name="Slide Number Placeholder 7">
            <a:extLst>
              <a:ext uri="{FF2B5EF4-FFF2-40B4-BE49-F238E27FC236}">
                <a16:creationId xmlns:a16="http://schemas.microsoft.com/office/drawing/2014/main" id="{FABEFBEA-5C38-2E46-A681-31BCB517B7B6}"/>
              </a:ext>
            </a:extLst>
          </p:cNvPr>
          <p:cNvSpPr>
            <a:spLocks noGrp="1"/>
          </p:cNvSpPr>
          <p:nvPr>
            <p:ph type="sldNum" sz="quarter" idx="12"/>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41662406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Divider Alternate">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3200400"/>
            <a:ext cx="5362548" cy="1555200"/>
          </a:xfrm>
        </p:spPr>
        <p:txBody>
          <a:bodyPr vert="horz" lIns="0" tIns="0" rIns="0" bIns="0" rtlCol="0" anchor="t" anchorCtr="0">
            <a:noAutofit/>
          </a:bodyPr>
          <a:lstStyle>
            <a:lvl1pPr>
              <a:defRPr lang="en-US" sz="4400" dirty="0">
                <a:solidFill>
                  <a:srgbClr val="368727"/>
                </a:solidFill>
                <a:ea typeface="Roboto Slab Light" pitchFamily="2" charset="0"/>
              </a:defRPr>
            </a:lvl1pPr>
          </a:lstStyle>
          <a:p>
            <a:pPr marL="0" lvl="0"/>
            <a:r>
              <a:rPr lang="en-US" sz="4400">
                <a:solidFill>
                  <a:srgbClr val="368727"/>
                </a:solidFill>
                <a:latin typeface="Fidelity Slab Light" pitchFamily="2" charset="77"/>
                <a:ea typeface="Roboto Slab Light" pitchFamily="2" charset="0"/>
              </a:rPr>
              <a:t>Product Additional Name/Headline</a:t>
            </a:r>
            <a:endParaRPr lang="en-US"/>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4755600"/>
            <a:ext cx="5362547" cy="667512"/>
          </a:xfrm>
        </p:spPr>
        <p:txBody>
          <a:bodyPr lIns="0" tIns="0" rIns="0" bIns="0">
            <a:normAutofit/>
          </a:bodyPr>
          <a:lstStyle>
            <a:lvl1pPr>
              <a:defRPr lang="en-US" sz="1800" dirty="0">
                <a:solidFill>
                  <a:schemeClr val="tx2"/>
                </a:solidFill>
              </a:defRPr>
            </a:lvl1pPr>
          </a:lstStyle>
          <a:p>
            <a:pPr lvl="0"/>
            <a:r>
              <a:rPr lang="en-US"/>
              <a:t>A subhead that supports the headline 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594360" y="457200"/>
            <a:ext cx="3186000" cy="295200"/>
          </a:xfrm>
        </p:spPr>
        <p:txBody>
          <a:bodyPr lIns="0" tIns="0" rIns="0" bIns="0" anchor="ctr">
            <a:noAutofit/>
          </a:bodyPr>
          <a:lstStyle>
            <a:lvl1pPr marL="0" indent="0">
              <a:buNone/>
              <a:defRPr sz="1100" b="0" cap="none" baseline="0">
                <a:solidFill>
                  <a:schemeClr val="tx1"/>
                </a:solidFill>
                <a:latin typeface="Fidelity Sans 2 Light" panose="020B0404050501040104" pitchFamily="34" charset="0"/>
              </a:defRPr>
            </a:lvl1pPr>
          </a:lstStyle>
          <a:p>
            <a:r>
              <a:rPr lang="en-US"/>
              <a:t>Prepared for ABC Company | Month XX, XXXX</a:t>
            </a:r>
          </a:p>
        </p:txBody>
      </p:sp>
      <p:pic>
        <p:nvPicPr>
          <p:cNvPr id="16" name="Graphic 15">
            <a:extLst>
              <a:ext uri="{FF2B5EF4-FFF2-40B4-BE49-F238E27FC236}">
                <a16:creationId xmlns:a16="http://schemas.microsoft.com/office/drawing/2014/main" id="{BEA31247-8F6D-F512-E9D2-14844B2BC8C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99745" y="6955633"/>
            <a:ext cx="1857164" cy="454618"/>
          </a:xfrm>
          <a:prstGeom prst="rect">
            <a:avLst/>
          </a:prstGeom>
        </p:spPr>
      </p:pic>
      <p:pic>
        <p:nvPicPr>
          <p:cNvPr id="17" name="Picture 16" descr="A person in a pharmacy looking at a product&#10;&#10;Description automatically generated">
            <a:extLst>
              <a:ext uri="{FF2B5EF4-FFF2-40B4-BE49-F238E27FC236}">
                <a16:creationId xmlns:a16="http://schemas.microsoft.com/office/drawing/2014/main" id="{5CFB7EC8-B8E4-14FB-BB8D-17B4DD351745}"/>
              </a:ext>
            </a:extLst>
          </p:cNvPr>
          <p:cNvPicPr>
            <a:picLocks noChangeAspect="1"/>
          </p:cNvPicPr>
          <p:nvPr/>
        </p:nvPicPr>
        <p:blipFill>
          <a:blip r:embed="rId5" cstate="email">
            <a:extLst>
              <a:ext uri="{28A0092B-C50C-407E-A947-70E740481C1C}">
                <a14:useLocalDpi xmlns:a14="http://schemas.microsoft.com/office/drawing/2010/main"/>
              </a:ext>
            </a:extLst>
          </a:blip>
          <a:srcRect l="21045" r="19249" b="307"/>
          <a:stretch/>
        </p:blipFill>
        <p:spPr>
          <a:xfrm>
            <a:off x="6470650" y="0"/>
            <a:ext cx="3587750" cy="7772400"/>
          </a:xfrm>
          <a:prstGeom prst="rect">
            <a:avLst/>
          </a:prstGeom>
        </p:spPr>
      </p:pic>
      <p:sp>
        <p:nvSpPr>
          <p:cNvPr id="5" name="Text Placeholder 4">
            <a:extLst>
              <a:ext uri="{FF2B5EF4-FFF2-40B4-BE49-F238E27FC236}">
                <a16:creationId xmlns:a16="http://schemas.microsoft.com/office/drawing/2014/main" id="{93884A7E-CA67-CAE6-C193-644B63E852F4}"/>
              </a:ext>
            </a:extLst>
          </p:cNvPr>
          <p:cNvSpPr>
            <a:spLocks noGrp="1"/>
          </p:cNvSpPr>
          <p:nvPr>
            <p:ph type="body" sz="quarter" idx="15" hasCustomPrompt="1"/>
          </p:nvPr>
        </p:nvSpPr>
        <p:spPr>
          <a:xfrm>
            <a:off x="590399" y="2075688"/>
            <a:ext cx="5366507" cy="457200"/>
          </a:xfrm>
        </p:spPr>
        <p:txBody>
          <a:bodyPr/>
          <a:lstStyle>
            <a:lvl1pPr>
              <a:defRPr lang="en-US" sz="1800" kern="1200" dirty="0">
                <a:solidFill>
                  <a:schemeClr val="tx1"/>
                </a:solidFill>
                <a:latin typeface="+mn-lt"/>
                <a:ea typeface="+mn-ea"/>
                <a:cs typeface="+mn-cs"/>
              </a:defRPr>
            </a:lvl1pPr>
            <a:lvl2pPr>
              <a:defRPr/>
            </a:lvl2pPr>
            <a:lvl3pPr>
              <a:defRPr/>
            </a:lvl3pPr>
            <a:lvl4pPr>
              <a:defRPr/>
            </a:lvl4pPr>
            <a:lvl5pPr>
              <a:defRPr/>
            </a:lvl5pPr>
          </a:lstStyle>
          <a:p>
            <a:pPr marL="0" lvl="0" indent="0" algn="l" defTabSz="806846" rtl="0" eaLnBrk="1" latinLnBrk="0" hangingPunct="1">
              <a:lnSpc>
                <a:spcPct val="100000"/>
              </a:lnSpc>
              <a:spcBef>
                <a:spcPct val="0"/>
              </a:spcBef>
              <a:buFont typeface="Arial" panose="020B0604020202020204" pitchFamily="34" charset="0"/>
              <a:buNone/>
            </a:pPr>
            <a:r>
              <a:rPr lang="en-US"/>
              <a:t>Product Segment/Market/Name</a:t>
            </a:r>
          </a:p>
        </p:txBody>
      </p:sp>
      <p:sp>
        <p:nvSpPr>
          <p:cNvPr id="7" name="Date Placeholder 6">
            <a:extLst>
              <a:ext uri="{FF2B5EF4-FFF2-40B4-BE49-F238E27FC236}">
                <a16:creationId xmlns:a16="http://schemas.microsoft.com/office/drawing/2014/main" id="{5FEB7C2A-0B3C-841E-6EC4-7052E626107A}"/>
              </a:ext>
            </a:extLst>
          </p:cNvPr>
          <p:cNvSpPr>
            <a:spLocks noGrp="1"/>
          </p:cNvSpPr>
          <p:nvPr>
            <p:ph type="dt" sz="half" idx="16"/>
          </p:nvPr>
        </p:nvSpPr>
        <p:spPr/>
        <p:txBody>
          <a:bodyPr/>
          <a:lstStyle>
            <a:lvl1pPr>
              <a:defRPr>
                <a:solidFill>
                  <a:schemeClr val="bg1"/>
                </a:solidFill>
              </a:defRPr>
            </a:lvl1pPr>
          </a:lstStyle>
          <a:p>
            <a:fld id="{1D8BD707-D9CF-40AE-B4C6-C98DA3205C09}" type="datetimeFigureOut">
              <a:rPr lang="en-US" smtClean="0"/>
              <a:t>04/09/2026</a:t>
            </a:fld>
            <a:endParaRPr lang="en-US"/>
          </a:p>
        </p:txBody>
      </p:sp>
      <p:sp>
        <p:nvSpPr>
          <p:cNvPr id="10" name="Slide Number Placeholder 9">
            <a:extLst>
              <a:ext uri="{FF2B5EF4-FFF2-40B4-BE49-F238E27FC236}">
                <a16:creationId xmlns:a16="http://schemas.microsoft.com/office/drawing/2014/main" id="{F275D68B-18A1-C0F6-0136-1AE35DD2C6F4}"/>
              </a:ext>
            </a:extLst>
          </p:cNvPr>
          <p:cNvSpPr>
            <a:spLocks noGrp="1"/>
          </p:cNvSpPr>
          <p:nvPr>
            <p:ph type="sldNum" sz="quarter" idx="18"/>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245043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WHT Headline +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sz="2800" dirty="0">
                <a:ea typeface="+mn-ea"/>
                <a:cs typeface="Calibri" panose="020F050202020403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CC8ADF02-E029-AFCC-1AEA-78E513209F09}"/>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sz="1600" dirty="0">
                <a:solidFill>
                  <a:schemeClr val="tx2"/>
                </a:solidFill>
              </a:defRPr>
            </a:lvl1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F6D4F603-CB7A-1252-C7A0-D8AACE7E058D}"/>
              </a:ext>
            </a:extLst>
          </p:cNvPr>
          <p:cNvSpPr>
            <a:spLocks noGrp="1"/>
          </p:cNvSpPr>
          <p:nvPr>
            <p:ph type="dt" sz="half" idx="14"/>
          </p:nvPr>
        </p:nvSpPr>
        <p:spPr/>
        <p:txBody>
          <a:bodyPr/>
          <a:lstStyle/>
          <a:p>
            <a:fld id="{1D8BD707-D9CF-40AE-B4C6-C98DA3205C09}" type="datetimeFigureOut">
              <a:rPr lang="en-US" smtClean="0"/>
              <a:t>04/09/2026</a:t>
            </a:fld>
            <a:endParaRPr lang="en-US"/>
          </a:p>
        </p:txBody>
      </p:sp>
      <p:sp>
        <p:nvSpPr>
          <p:cNvPr id="9" name="Footer Placeholder 8">
            <a:extLst>
              <a:ext uri="{FF2B5EF4-FFF2-40B4-BE49-F238E27FC236}">
                <a16:creationId xmlns:a16="http://schemas.microsoft.com/office/drawing/2014/main" id="{E4C4EE02-6731-139A-E45A-5A7AE2C0AE8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0B290C6C-EE50-E62D-8876-A29A4F5CC7D4}"/>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2379764750"/>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4EF1CB-62D5-0F39-68B6-4F89EC2D9253}"/>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517CCC3C-9961-EB41-A456-AA71DADBB0C6}"/>
              </a:ext>
            </a:extLst>
          </p:cNvPr>
          <p:cNvSpPr>
            <a:spLocks noGrp="1"/>
          </p:cNvSpPr>
          <p:nvPr>
            <p:ph type="dt" sz="half" idx="14"/>
          </p:nvPr>
        </p:nvSpPr>
        <p:spPr/>
        <p:txBody>
          <a:bodyPr/>
          <a:lstStyle>
            <a:lvl1pPr>
              <a:defRPr/>
            </a:lvl1pPr>
          </a:lstStyle>
          <a:p>
            <a:fld id="{1D8BD707-D9CF-40AE-B4C6-C98DA3205C09}" type="datetimeFigureOut">
              <a:rPr lang="en-US" smtClean="0"/>
              <a:t>04/09/2026</a:t>
            </a:fld>
            <a:endParaRPr lang="en-US"/>
          </a:p>
        </p:txBody>
      </p:sp>
      <p:sp>
        <p:nvSpPr>
          <p:cNvPr id="2" name="Title 1">
            <a:extLst>
              <a:ext uri="{FF2B5EF4-FFF2-40B4-BE49-F238E27FC236}">
                <a16:creationId xmlns:a16="http://schemas.microsoft.com/office/drawing/2014/main" id="{550FF8C4-6FB0-BA73-7EE9-80C1DC6E2BDC}"/>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7" name="Text Placeholder 7">
            <a:extLst>
              <a:ext uri="{FF2B5EF4-FFF2-40B4-BE49-F238E27FC236}">
                <a16:creationId xmlns:a16="http://schemas.microsoft.com/office/drawing/2014/main" id="{CDAE7658-C676-E96D-D1AC-0FA18D1F03D5}"/>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581942863"/>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7_Full Whit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1627EF-307E-E370-BFAD-65E9D5C61055}"/>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B3EF08E2-6303-CD5E-B8C5-9BE80C5DC698}"/>
              </a:ext>
            </a:extLst>
          </p:cNvPr>
          <p:cNvSpPr>
            <a:spLocks noGrp="1"/>
          </p:cNvSpPr>
          <p:nvPr>
            <p:ph type="body" sz="quarter" idx="13"/>
          </p:nvPr>
        </p:nvSpPr>
        <p:spPr>
          <a:xfrm>
            <a:off x="594000" y="914400"/>
            <a:ext cx="8502962"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
        <p:nvSpPr>
          <p:cNvPr id="4" name="Date Placeholder 3">
            <a:extLst>
              <a:ext uri="{FF2B5EF4-FFF2-40B4-BE49-F238E27FC236}">
                <a16:creationId xmlns:a16="http://schemas.microsoft.com/office/drawing/2014/main" id="{CF6CB306-C39D-DB46-A856-9B6AF3690E65}"/>
              </a:ext>
            </a:extLst>
          </p:cNvPr>
          <p:cNvSpPr>
            <a:spLocks noGrp="1"/>
          </p:cNvSpPr>
          <p:nvPr>
            <p:ph type="dt" sz="half" idx="14"/>
          </p:nvPr>
        </p:nvSpPr>
        <p:spPr/>
        <p:txBody>
          <a:bodyPr/>
          <a:lstStyle>
            <a:lvl1pPr>
              <a:defRPr/>
            </a:lvl1pPr>
          </a:lstStyle>
          <a:p>
            <a:fld id="{1D8BD707-D9CF-40AE-B4C6-C98DA3205C09}" type="datetimeFigureOut">
              <a:rPr lang="en-US" smtClean="0"/>
              <a:t>04/09/2026</a:t>
            </a:fld>
            <a:endParaRPr lang="en-US"/>
          </a:p>
        </p:txBody>
      </p:sp>
      <p:sp>
        <p:nvSpPr>
          <p:cNvPr id="8" name="Footer Placeholder 7">
            <a:extLst>
              <a:ext uri="{FF2B5EF4-FFF2-40B4-BE49-F238E27FC236}">
                <a16:creationId xmlns:a16="http://schemas.microsoft.com/office/drawing/2014/main" id="{4682AA19-1D1B-2241-9799-E6CC72CE9A82}"/>
              </a:ext>
            </a:extLst>
          </p:cNvPr>
          <p:cNvSpPr>
            <a:spLocks noGrp="1"/>
          </p:cNvSpPr>
          <p:nvPr>
            <p:ph type="ftr" sz="quarter" idx="15"/>
          </p:nvPr>
        </p:nvSpPr>
        <p:spPr/>
        <p:txBody>
          <a:bodyPr vert="horz" lIns="0" tIns="0" rIns="0" bIns="0" rtlCol="0" anchor="b" anchorCtr="0"/>
          <a:lstStyle>
            <a:lvl1pPr>
              <a:defRPr lang="en-US" dirty="0"/>
            </a:lvl1pPr>
          </a:lstStyle>
          <a:p>
            <a:endParaRPr lang="en-US"/>
          </a:p>
        </p:txBody>
      </p:sp>
      <p:sp>
        <p:nvSpPr>
          <p:cNvPr id="9" name="Slide Number Placeholder 8">
            <a:extLst>
              <a:ext uri="{FF2B5EF4-FFF2-40B4-BE49-F238E27FC236}">
                <a16:creationId xmlns:a16="http://schemas.microsoft.com/office/drawing/2014/main" id="{3E67E83E-4C5A-E14F-97A5-35E3D8BA094F}"/>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191264555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8_WHT Head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8ADF02-E029-AFCC-1AEA-78E513209F09}"/>
              </a:ext>
            </a:extLst>
          </p:cNvPr>
          <p:cNvSpPr/>
          <p:nvPr/>
        </p:nvSpPr>
        <p:spPr>
          <a:xfrm rot="10800000">
            <a:off x="0" y="1371600"/>
            <a:ext cx="10058400" cy="64008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4" name="Date Placeholder 3">
            <a:extLst>
              <a:ext uri="{FF2B5EF4-FFF2-40B4-BE49-F238E27FC236}">
                <a16:creationId xmlns:a16="http://schemas.microsoft.com/office/drawing/2014/main" id="{78554D2F-820B-2EFA-BE83-EEAD776730A5}"/>
              </a:ext>
            </a:extLst>
          </p:cNvPr>
          <p:cNvSpPr>
            <a:spLocks noGrp="1"/>
          </p:cNvSpPr>
          <p:nvPr>
            <p:ph type="dt" sz="half" idx="14"/>
          </p:nvPr>
        </p:nvSpPr>
        <p:spPr/>
        <p:txBody>
          <a:bodyPr/>
          <a:lstStyle/>
          <a:p>
            <a:fld id="{1D8BD707-D9CF-40AE-B4C6-C98DA3205C09}" type="datetimeFigureOut">
              <a:rPr lang="en-US" smtClean="0"/>
              <a:t>04/09/2026</a:t>
            </a:fld>
            <a:endParaRPr lang="en-US"/>
          </a:p>
        </p:txBody>
      </p:sp>
      <p:sp>
        <p:nvSpPr>
          <p:cNvPr id="9" name="Footer Placeholder 8">
            <a:extLst>
              <a:ext uri="{FF2B5EF4-FFF2-40B4-BE49-F238E27FC236}">
                <a16:creationId xmlns:a16="http://schemas.microsoft.com/office/drawing/2014/main" id="{39AD17C0-E1EA-52D6-2FC4-36101D250AFE}"/>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28E65B4D-6005-8E8C-ADD4-9B9175C8B170}"/>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Title 1">
            <a:extLst>
              <a:ext uri="{FF2B5EF4-FFF2-40B4-BE49-F238E27FC236}">
                <a16:creationId xmlns:a16="http://schemas.microsoft.com/office/drawing/2014/main" id="{9AFB6042-048D-6FBC-F075-1FB042BF8B9A}"/>
              </a:ext>
            </a:extLst>
          </p:cNvPr>
          <p:cNvSpPr>
            <a:spLocks noGrp="1"/>
          </p:cNvSpPr>
          <p:nvPr>
            <p:ph type="title"/>
          </p:nvPr>
        </p:nvSpPr>
        <p:spPr>
          <a:xfrm>
            <a:off x="594000" y="457200"/>
            <a:ext cx="850320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372170F2-E08D-C8BB-4610-BCD5EEDD34A3}"/>
              </a:ext>
            </a:extLst>
          </p:cNvPr>
          <p:cNvSpPr>
            <a:spLocks noGrp="1"/>
          </p:cNvSpPr>
          <p:nvPr>
            <p:ph type="body" sz="quarter" idx="13"/>
          </p:nvPr>
        </p:nvSpPr>
        <p:spPr>
          <a:xfrm>
            <a:off x="594000" y="914400"/>
            <a:ext cx="8503200"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Tree>
    <p:extLst>
      <p:ext uri="{BB962C8B-B14F-4D97-AF65-F5344CB8AC3E}">
        <p14:creationId xmlns:p14="http://schemas.microsoft.com/office/powerpoint/2010/main" val="173143157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9_Mist Headlin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56B00E-2768-9A0D-87B9-248EEED96E71}"/>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vl2pPr>
              <a:defRPr lang="en-US" dirty="0">
                <a:solidFill>
                  <a:schemeClr val="tx2"/>
                </a:solidFill>
              </a:defRPr>
            </a:lvl2pPr>
          </a:lstStyle>
          <a:p>
            <a:pPr lvl="0"/>
            <a:r>
              <a:rPr lang="en-US"/>
              <a:t>Click to edit Master text styles</a:t>
            </a:r>
          </a:p>
        </p:txBody>
      </p:sp>
      <p:sp>
        <p:nvSpPr>
          <p:cNvPr id="3" name="Date Placeholder 2">
            <a:extLst>
              <a:ext uri="{FF2B5EF4-FFF2-40B4-BE49-F238E27FC236}">
                <a16:creationId xmlns:a16="http://schemas.microsoft.com/office/drawing/2014/main" id="{5ED260EE-AD63-E648-87F5-05F5FE208D8A}"/>
              </a:ext>
            </a:extLst>
          </p:cNvPr>
          <p:cNvSpPr>
            <a:spLocks noGrp="1"/>
          </p:cNvSpPr>
          <p:nvPr>
            <p:ph type="dt" sz="half" idx="14"/>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231773900"/>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No Sub: Full W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320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1686382699"/>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1_No Sub: 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85419F-4F2B-F75D-A54F-0296D8C46278}"/>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tx2"/>
                </a:solidFill>
              </a:defRPr>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89264022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2 Headlines - Gray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95E89-FAB6-4C52-A007-895B06556694}"/>
              </a:ext>
            </a:extLst>
          </p:cNvPr>
          <p:cNvSpPr/>
          <p:nvPr userDrawn="1"/>
        </p:nvSpPr>
        <p:spPr>
          <a:xfrm>
            <a:off x="0" y="0"/>
            <a:ext cx="10058400" cy="1716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21813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No Sub: WHT Head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84AA6B-A827-E65C-4C31-55A2099C76A4}"/>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3414730143"/>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3_No Sub: 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2E17B7-1B2D-6D8F-5AB1-11A0794E2D45}"/>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04/09/2026</a:t>
            </a:fld>
            <a:endParaRPr lang="en-US"/>
          </a:p>
        </p:txBody>
      </p:sp>
    </p:spTree>
    <p:extLst>
      <p:ext uri="{BB962C8B-B14F-4D97-AF65-F5344CB8AC3E}">
        <p14:creationId xmlns:p14="http://schemas.microsoft.com/office/powerpoint/2010/main" val="2481288029"/>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No Subheading - Full White">
    <p:spTree>
      <p:nvGrpSpPr>
        <p:cNvPr id="1" name=""/>
        <p:cNvGrpSpPr/>
        <p:nvPr/>
      </p:nvGrpSpPr>
      <p:grpSpPr>
        <a:xfrm>
          <a:off x="0" y="0"/>
          <a:ext cx="0" cy="0"/>
          <a:chOff x="0" y="0"/>
          <a:chExt cx="0" cy="0"/>
        </a:xfrm>
      </p:grpSpPr>
      <p:sp>
        <p:nvSpPr>
          <p:cNvPr id="25" name="Date Placeholder 24">
            <a:extLst>
              <a:ext uri="{FF2B5EF4-FFF2-40B4-BE49-F238E27FC236}">
                <a16:creationId xmlns:a16="http://schemas.microsoft.com/office/drawing/2014/main" id="{E12C62EE-8BEC-54E0-E0A6-7E7F7712EA07}"/>
              </a:ext>
            </a:extLst>
          </p:cNvPr>
          <p:cNvSpPr>
            <a:spLocks noGrp="1"/>
          </p:cNvSpPr>
          <p:nvPr>
            <p:ph type="dt" sz="half" idx="10"/>
          </p:nvPr>
        </p:nvSpPr>
        <p:spPr/>
        <p:txBody>
          <a:bodyPr/>
          <a:lstStyle/>
          <a:p>
            <a:fld id="{C764DE79-268F-4C1A-8933-263129D2AF90}" type="datetimeFigureOut">
              <a:rPr lang="en-US" smtClean="0"/>
              <a:t>04/09/2026</a:t>
            </a:fld>
            <a:endParaRPr lang="en-US"/>
          </a:p>
        </p:txBody>
      </p:sp>
      <p:sp>
        <p:nvSpPr>
          <p:cNvPr id="26" name="Footer Placeholder 25">
            <a:extLst>
              <a:ext uri="{FF2B5EF4-FFF2-40B4-BE49-F238E27FC236}">
                <a16:creationId xmlns:a16="http://schemas.microsoft.com/office/drawing/2014/main" id="{D869B967-70AE-28B1-ACD2-5A56A395C38A}"/>
              </a:ext>
            </a:extLst>
          </p:cNvPr>
          <p:cNvSpPr>
            <a:spLocks noGrp="1"/>
          </p:cNvSpPr>
          <p:nvPr>
            <p:ph type="ftr" sz="quarter" idx="11"/>
          </p:nvPr>
        </p:nvSpPr>
        <p:spPr/>
        <p:txBody>
          <a:bodyPr/>
          <a:lstStyle/>
          <a:p>
            <a:endParaRPr lang="en-US"/>
          </a:p>
        </p:txBody>
      </p:sp>
      <p:sp>
        <p:nvSpPr>
          <p:cNvPr id="27" name="Slide Number Placeholder 26">
            <a:extLst>
              <a:ext uri="{FF2B5EF4-FFF2-40B4-BE49-F238E27FC236}">
                <a16:creationId xmlns:a16="http://schemas.microsoft.com/office/drawing/2014/main" id="{BDD781FB-3D6A-0A55-AC8D-0A30A80D8EDF}"/>
              </a:ext>
            </a:extLst>
          </p:cNvPr>
          <p:cNvSpPr>
            <a:spLocks noGrp="1"/>
          </p:cNvSpPr>
          <p:nvPr>
            <p:ph type="sldNum" sz="quarter" idx="12"/>
          </p:nvPr>
        </p:nvSpPr>
        <p:spPr/>
        <p:txBody>
          <a:bodyPr/>
          <a:lstStyle/>
          <a:p>
            <a:fld id="{48F63A3B-78C7-47BE-AE5E-E10140E04643}" type="slidenum">
              <a:rPr lang="en-US" smtClean="0"/>
              <a:t>‹#›</a:t>
            </a:fld>
            <a:endParaRPr lang="en-US"/>
          </a:p>
        </p:txBody>
      </p:sp>
      <p:sp>
        <p:nvSpPr>
          <p:cNvPr id="2" name="Title 1">
            <a:extLst>
              <a:ext uri="{FF2B5EF4-FFF2-40B4-BE49-F238E27FC236}">
                <a16:creationId xmlns:a16="http://schemas.microsoft.com/office/drawing/2014/main" id="{EC02947D-073E-81B4-A9B6-D909F0943C7E}"/>
              </a:ext>
            </a:extLst>
          </p:cNvPr>
          <p:cNvSpPr>
            <a:spLocks noGrp="1"/>
          </p:cNvSpPr>
          <p:nvPr>
            <p:ph type="title"/>
          </p:nvPr>
        </p:nvSpPr>
        <p:spPr/>
        <p:txBody>
          <a:bodyPr/>
          <a:lstStyle>
            <a:lvl1pPr>
              <a:lnSpc>
                <a:spcPts val="1892"/>
              </a:lnSpc>
              <a:defRPr/>
            </a:lvl1pPr>
          </a:lstStyle>
          <a:p>
            <a:r>
              <a:rPr lang="en-US"/>
              <a:t>Click to edit Master title style</a:t>
            </a:r>
            <a:endParaRPr lang="en-CA"/>
          </a:p>
        </p:txBody>
      </p:sp>
    </p:spTree>
    <p:extLst>
      <p:ext uri="{BB962C8B-B14F-4D97-AF65-F5344CB8AC3E}">
        <p14:creationId xmlns:p14="http://schemas.microsoft.com/office/powerpoint/2010/main" val="236455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3132E6-6322-C676-57A7-C53967628DAD}"/>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2012548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85AD52-DCBE-E05A-F027-F2DB51B5F9A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1170123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07A98C0-FA4F-2896-744C-DC10630570FA}"/>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10522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2D8E238-03FC-22B2-84CE-33F837754D3B}"/>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332426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6CBFECC-079B-583B-F719-F3A66F69A1B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5001247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1EBF5D-922E-1512-5210-A165AAF4BF92}"/>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5209468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92F2F0-A4C8-E8B1-E9AA-36D8C1CF28B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4235081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ic Title Slide w/ Image">
    <p:spTree>
      <p:nvGrpSpPr>
        <p:cNvPr id="1" name=""/>
        <p:cNvGrpSpPr/>
        <p:nvPr/>
      </p:nvGrpSpPr>
      <p:grpSpPr>
        <a:xfrm>
          <a:off x="0" y="0"/>
          <a:ext cx="0" cy="0"/>
          <a:chOff x="0" y="0"/>
          <a:chExt cx="0" cy="0"/>
        </a:xfrm>
      </p:grpSpPr>
      <p:pic>
        <p:nvPicPr>
          <p:cNvPr id="17" name="Picture 16" descr="A person sitting at a desk in front of a window&#10;&#10;Description automatically generated">
            <a:extLst>
              <a:ext uri="{FF2B5EF4-FFF2-40B4-BE49-F238E27FC236}">
                <a16:creationId xmlns:a16="http://schemas.microsoft.com/office/drawing/2014/main" id="{41190656-CCE0-E24D-9BB0-06F5D1BECA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431" r="7431"/>
          <a:stretch/>
        </p:blipFill>
        <p:spPr>
          <a:xfrm>
            <a:off x="0" y="0"/>
            <a:ext cx="10058400" cy="7876032"/>
          </a:xfrm>
          <a:prstGeom prst="rect">
            <a:avLst/>
          </a:prstGeom>
        </p:spPr>
      </p:pic>
      <p:sp>
        <p:nvSpPr>
          <p:cNvPr id="19" name="Rectangle 18">
            <a:extLst>
              <a:ext uri="{FF2B5EF4-FFF2-40B4-BE49-F238E27FC236}">
                <a16:creationId xmlns:a16="http://schemas.microsoft.com/office/drawing/2014/main" id="{A0C484A9-6384-654E-87B2-755CE8601349}"/>
              </a:ext>
            </a:extLst>
          </p:cNvPr>
          <p:cNvSpPr/>
          <p:nvPr userDrawn="1"/>
        </p:nvSpPr>
        <p:spPr>
          <a:xfrm>
            <a:off x="0" y="0"/>
            <a:ext cx="10058400" cy="7876032"/>
          </a:xfrm>
          <a:prstGeom prst="rect">
            <a:avLst/>
          </a:prstGeom>
          <a:gradFill flip="none" rotWithShape="1">
            <a:gsLst>
              <a:gs pos="22000">
                <a:schemeClr val="tx1">
                  <a:alpha val="65000"/>
                </a:schemeClr>
              </a:gs>
              <a:gs pos="65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902736" y="820009"/>
            <a:ext cx="8189840" cy="2241023"/>
          </a:xfrm>
        </p:spPr>
        <p:txBody>
          <a:bodyPr lIns="0" tIns="0" rIns="0" bIns="0" anchor="b">
            <a:noAutofit/>
          </a:bodyPr>
          <a:lstStyle>
            <a:lvl1pPr algn="l">
              <a:lnSpc>
                <a:spcPts val="5800"/>
              </a:lnSpc>
              <a:defRPr sz="5800">
                <a:solidFill>
                  <a:schemeClr val="bg1"/>
                </a:solidFill>
              </a:defRPr>
            </a:lvl1pPr>
          </a:lstStyle>
          <a:p>
            <a:r>
              <a:rPr lang="en-US"/>
              <a:t>Cover headline</a:t>
            </a:r>
            <a:br>
              <a:rPr lang="en-US"/>
            </a:br>
            <a:r>
              <a:rPr lang="en-US"/>
              <a:t>should be brief</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902736" y="3075661"/>
            <a:ext cx="8189840" cy="667512"/>
          </a:xfrm>
        </p:spPr>
        <p:txBody>
          <a:bodyPr lIns="0" tIns="0" rIns="0" bIns="0" anchor="t">
            <a:noAutofit/>
          </a:bodyPr>
          <a:lstStyle>
            <a:lvl1pPr marL="0" indent="0" algn="l">
              <a:lnSpc>
                <a:spcPts val="2600"/>
              </a:lnSpc>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a:t>
            </a:r>
            <a:br>
              <a:rPr lang="en-US"/>
            </a:br>
            <a:r>
              <a:rPr lang="en-US"/>
              <a:t>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471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1" name="Rectangle 10">
            <a:extLst>
              <a:ext uri="{FF2B5EF4-FFF2-40B4-BE49-F238E27FC236}">
                <a16:creationId xmlns:a16="http://schemas.microsoft.com/office/drawing/2014/main" id="{059B4F3A-9F81-5B73-113E-AE5622A32EF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8119140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259998-8500-F433-550D-6E3CB469E691}"/>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1040190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A22715-F01E-D8DD-47AE-A623C21A52A3}"/>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015711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16374E-A653-7017-763B-AD6248A1617E}"/>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5336142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13A6760-285B-FD95-6C18-05AF6703D726}"/>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2589264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ver Slide with Photo">
    <p:bg>
      <p:bgPr>
        <a:solidFill>
          <a:schemeClr val="bg1"/>
        </a:solidFill>
        <a:effectLst/>
      </p:bgPr>
    </p:bg>
    <p:spTree>
      <p:nvGrpSpPr>
        <p:cNvPr id="1" name=""/>
        <p:cNvGrpSpPr/>
        <p:nvPr/>
      </p:nvGrpSpPr>
      <p:grpSpPr>
        <a:xfrm>
          <a:off x="0" y="0"/>
          <a:ext cx="0" cy="0"/>
          <a:chOff x="0" y="0"/>
          <a:chExt cx="0" cy="0"/>
        </a:xfrm>
      </p:grpSpPr>
      <p:pic>
        <p:nvPicPr>
          <p:cNvPr id="4" name="Graphic 3" descr="Fidelity Investments logo">
            <a:extLst>
              <a:ext uri="{FF2B5EF4-FFF2-40B4-BE49-F238E27FC236}">
                <a16:creationId xmlns:a16="http://schemas.microsoft.com/office/drawing/2014/main" id="{5571BB6C-B866-39E6-FBEE-A8BD46555937}"/>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9981" y="753931"/>
            <a:ext cx="1131570" cy="382549"/>
          </a:xfrm>
          <a:prstGeom prst="rect">
            <a:avLst/>
          </a:prstGeom>
        </p:spPr>
      </p:pic>
      <p:sp>
        <p:nvSpPr>
          <p:cNvPr id="15" name="Text Placeholder 14">
            <a:extLst>
              <a:ext uri="{FF2B5EF4-FFF2-40B4-BE49-F238E27FC236}">
                <a16:creationId xmlns:a16="http://schemas.microsoft.com/office/drawing/2014/main" id="{AE485B47-6262-AB21-E371-A594870B7766}"/>
              </a:ext>
            </a:extLst>
          </p:cNvPr>
          <p:cNvSpPr>
            <a:spLocks noGrp="1"/>
          </p:cNvSpPr>
          <p:nvPr>
            <p:ph type="body" sz="quarter" idx="20"/>
          </p:nvPr>
        </p:nvSpPr>
        <p:spPr>
          <a:xfrm>
            <a:off x="450533" y="2004272"/>
            <a:ext cx="4646771" cy="463448"/>
          </a:xfrm>
        </p:spPr>
        <p:txBody>
          <a:bodyPr/>
          <a:lstStyle>
            <a:lvl1pPr marL="0" indent="0">
              <a:buNone/>
              <a:defRPr lang="en-US" sz="1320" kern="1200" dirty="0" smtClean="0">
                <a:solidFill>
                  <a:schemeClr val="tx1"/>
                </a:solidFill>
                <a:latin typeface="+mn-lt"/>
                <a:ea typeface="+mn-ea"/>
                <a:cs typeface="+mn-cs"/>
              </a:defRPr>
            </a:lvl1pPr>
            <a:lvl2pPr marL="37719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2944035"/>
            <a:ext cx="4646791" cy="2528666"/>
          </a:xfrm>
        </p:spPr>
        <p:txBody>
          <a:bodyPr anchor="t"/>
          <a:lstStyle>
            <a:lvl1pPr algn="l">
              <a:defRPr sz="4455">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56971" y="5763802"/>
            <a:ext cx="4639802" cy="1106650"/>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6267157" y="1"/>
            <a:ext cx="3791243" cy="7772398"/>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Tree>
    <p:extLst>
      <p:ext uri="{BB962C8B-B14F-4D97-AF65-F5344CB8AC3E}">
        <p14:creationId xmlns:p14="http://schemas.microsoft.com/office/powerpoint/2010/main" val="37903915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Cover Slide with Photo">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99E777-B388-4526-4F02-6AEF81222B51}"/>
              </a:ext>
              <a:ext uri="{C183D7F6-B498-43B3-948B-1728B52AA6E4}">
                <adec:decorative xmlns:adec="http://schemas.microsoft.com/office/drawing/2017/decorative" val="1"/>
              </a:ext>
            </a:extLst>
          </p:cNvPr>
          <p:cNvSpPr/>
          <p:nvPr userDrawn="1"/>
        </p:nvSpPr>
        <p:spPr>
          <a:xfrm>
            <a:off x="0" y="1416282"/>
            <a:ext cx="9793141" cy="49398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Rectangle 6">
            <a:extLst>
              <a:ext uri="{FF2B5EF4-FFF2-40B4-BE49-F238E27FC236}">
                <a16:creationId xmlns:a16="http://schemas.microsoft.com/office/drawing/2014/main" id="{EF2B255D-90A3-A686-C2E9-57FCEF6DD8DA}"/>
              </a:ext>
              <a:ext uri="{C183D7F6-B498-43B3-948B-1728B52AA6E4}">
                <adec:decorative xmlns:adec="http://schemas.microsoft.com/office/drawing/2017/decorative" val="1"/>
              </a:ext>
            </a:extLst>
          </p:cNvPr>
          <p:cNvSpPr/>
          <p:nvPr userDrawn="1"/>
        </p:nvSpPr>
        <p:spPr>
          <a:xfrm>
            <a:off x="9517179" y="1416282"/>
            <a:ext cx="541221" cy="49398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pic>
        <p:nvPicPr>
          <p:cNvPr id="4" name="Graphic 3" descr="Fidelity Investments logo">
            <a:extLst>
              <a:ext uri="{FF2B5EF4-FFF2-40B4-BE49-F238E27FC236}">
                <a16:creationId xmlns:a16="http://schemas.microsoft.com/office/drawing/2014/main" id="{5571BB6C-B866-39E6-FBEE-A8BD46555937}"/>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49981" y="753931"/>
            <a:ext cx="1131570" cy="382549"/>
          </a:xfrm>
          <a:prstGeom prst="rect">
            <a:avLst/>
          </a:prstGeom>
        </p:spPr>
      </p:pic>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5041409" y="1"/>
            <a:ext cx="4775225" cy="7772398"/>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Tree>
    <p:extLst>
      <p:ext uri="{BB962C8B-B14F-4D97-AF65-F5344CB8AC3E}">
        <p14:creationId xmlns:p14="http://schemas.microsoft.com/office/powerpoint/2010/main" val="1389607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Cover Slide with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5041409" y="2"/>
            <a:ext cx="4265375"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8" name="Rectangle 7">
            <a:extLst>
              <a:ext uri="{FF2B5EF4-FFF2-40B4-BE49-F238E27FC236}">
                <a16:creationId xmlns:a16="http://schemas.microsoft.com/office/drawing/2014/main" id="{1670FF49-0D28-1485-9519-AFE5C573F97A}"/>
              </a:ext>
              <a:ext uri="{C183D7F6-B498-43B3-948B-1728B52AA6E4}">
                <adec:decorative xmlns:adec="http://schemas.microsoft.com/office/drawing/2017/decorative" val="1"/>
              </a:ext>
            </a:extLst>
          </p:cNvPr>
          <p:cNvSpPr/>
          <p:nvPr userDrawn="1"/>
        </p:nvSpPr>
        <p:spPr>
          <a:xfrm rot="5400000">
            <a:off x="5997459" y="3309324"/>
            <a:ext cx="6822442" cy="2037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9" name="Rectangle 8">
            <a:extLst>
              <a:ext uri="{FF2B5EF4-FFF2-40B4-BE49-F238E27FC236}">
                <a16:creationId xmlns:a16="http://schemas.microsoft.com/office/drawing/2014/main" id="{62FB258B-49F6-15E4-5BCD-D3726835FC5C}"/>
              </a:ext>
              <a:ext uri="{C183D7F6-B498-43B3-948B-1728B52AA6E4}">
                <adec:decorative xmlns:adec="http://schemas.microsoft.com/office/drawing/2017/decorative" val="1"/>
              </a:ext>
            </a:extLst>
          </p:cNvPr>
          <p:cNvSpPr/>
          <p:nvPr userDrawn="1"/>
        </p:nvSpPr>
        <p:spPr>
          <a:xfrm rot="5400000">
            <a:off x="6373267" y="3137311"/>
            <a:ext cx="6822442" cy="5478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35954067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Cover Slide with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5" name="Rectangle 4">
            <a:extLst>
              <a:ext uri="{FF2B5EF4-FFF2-40B4-BE49-F238E27FC236}">
                <a16:creationId xmlns:a16="http://schemas.microsoft.com/office/drawing/2014/main" id="{2EA7762C-4F07-E6F0-B0F9-175FB60CB615}"/>
              </a:ext>
              <a:ext uri="{C183D7F6-B498-43B3-948B-1728B52AA6E4}">
                <adec:decorative xmlns:adec="http://schemas.microsoft.com/office/drawing/2017/decorative" val="1"/>
              </a:ext>
            </a:extLst>
          </p:cNvPr>
          <p:cNvSpPr/>
          <p:nvPr userDrawn="1"/>
        </p:nvSpPr>
        <p:spPr>
          <a:xfrm>
            <a:off x="6852285" y="6542483"/>
            <a:ext cx="3206116" cy="279958"/>
          </a:xfrm>
          <a:prstGeom prst="rect">
            <a:avLst/>
          </a:prstGeom>
          <a:solidFill>
            <a:srgbClr val="F7F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Picture Placeholder 6">
            <a:extLst>
              <a:ext uri="{FF2B5EF4-FFF2-40B4-BE49-F238E27FC236}">
                <a16:creationId xmlns:a16="http://schemas.microsoft.com/office/drawing/2014/main" id="{ADB803B4-3205-E849-1BD1-ECA818BC2D79}"/>
              </a:ext>
              <a:ext uri="{C183D7F6-B498-43B3-948B-1728B52AA6E4}">
                <adec:decorative xmlns:adec="http://schemas.microsoft.com/office/drawing/2017/decorative" val="1"/>
              </a:ext>
            </a:extLst>
          </p:cNvPr>
          <p:cNvSpPr>
            <a:spLocks noGrp="1"/>
          </p:cNvSpPr>
          <p:nvPr>
            <p:ph type="pic" sz="quarter" idx="12"/>
          </p:nvPr>
        </p:nvSpPr>
        <p:spPr>
          <a:xfrm>
            <a:off x="5029200" y="0"/>
            <a:ext cx="5029200" cy="5794919"/>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grpSp>
        <p:nvGrpSpPr>
          <p:cNvPr id="10" name="Group 9">
            <a:extLst>
              <a:ext uri="{FF2B5EF4-FFF2-40B4-BE49-F238E27FC236}">
                <a16:creationId xmlns:a16="http://schemas.microsoft.com/office/drawing/2014/main" id="{107FAF1D-494C-F3C8-A136-11F04FB1608F}"/>
              </a:ext>
              <a:ext uri="{C183D7F6-B498-43B3-948B-1728B52AA6E4}">
                <adec:decorative xmlns:adec="http://schemas.microsoft.com/office/drawing/2017/decorative" val="1"/>
              </a:ext>
            </a:extLst>
          </p:cNvPr>
          <p:cNvGrpSpPr/>
          <p:nvPr userDrawn="1"/>
        </p:nvGrpSpPr>
        <p:grpSpPr>
          <a:xfrm rot="16200000">
            <a:off x="7027537" y="3791578"/>
            <a:ext cx="1032524" cy="5029201"/>
            <a:chOff x="11280949" y="-2"/>
            <a:chExt cx="911051" cy="6019806"/>
          </a:xfrm>
        </p:grpSpPr>
        <p:sp>
          <p:nvSpPr>
            <p:cNvPr id="11" name="Rectangle 10">
              <a:extLst>
                <a:ext uri="{FF2B5EF4-FFF2-40B4-BE49-F238E27FC236}">
                  <a16:creationId xmlns:a16="http://schemas.microsoft.com/office/drawing/2014/main" id="{F8022A1F-18E5-8D49-E876-9EB8964F16F7}"/>
                </a:ext>
                <a:ext uri="{C183D7F6-B498-43B3-948B-1728B52AA6E4}">
                  <adec:decorative xmlns:adec="http://schemas.microsoft.com/office/drawing/2017/decorative" val="1"/>
                </a:ext>
              </a:extLst>
            </p:cNvPr>
            <p:cNvSpPr/>
            <p:nvPr userDrawn="1"/>
          </p:nvSpPr>
          <p:spPr>
            <a:xfrm rot="5400000">
              <a:off x="9485646" y="1795301"/>
              <a:ext cx="3837627" cy="2470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2" name="Rectangle 11">
              <a:extLst>
                <a:ext uri="{FF2B5EF4-FFF2-40B4-BE49-F238E27FC236}">
                  <a16:creationId xmlns:a16="http://schemas.microsoft.com/office/drawing/2014/main" id="{87EF6531-547F-B8C8-08B2-8E020451CE19}"/>
                </a:ext>
                <a:ext uri="{C183D7F6-B498-43B3-948B-1728B52AA6E4}">
                  <adec:decorative xmlns:adec="http://schemas.microsoft.com/office/drawing/2017/decorative" val="1"/>
                </a:ext>
              </a:extLst>
            </p:cNvPr>
            <p:cNvSpPr/>
            <p:nvPr userDrawn="1"/>
          </p:nvSpPr>
          <p:spPr>
            <a:xfrm rot="5400000">
              <a:off x="8850085" y="2677888"/>
              <a:ext cx="6019802" cy="6640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Tree>
    <p:extLst>
      <p:ext uri="{BB962C8B-B14F-4D97-AF65-F5344CB8AC3E}">
        <p14:creationId xmlns:p14="http://schemas.microsoft.com/office/powerpoint/2010/main" val="33084983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Cover Slide with Photo">
    <p:bg>
      <p:bgPr>
        <a:solidFill>
          <a:schemeClr val="bg1"/>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0" y="2"/>
            <a:ext cx="10058400" cy="388619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11" name="Title 1">
            <a:extLst>
              <a:ext uri="{FF2B5EF4-FFF2-40B4-BE49-F238E27FC236}">
                <a16:creationId xmlns:a16="http://schemas.microsoft.com/office/drawing/2014/main" id="{CD4003B9-3795-1337-5ADB-2B0117A458E6}"/>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12" name="Text Placeholder 14">
            <a:extLst>
              <a:ext uri="{FF2B5EF4-FFF2-40B4-BE49-F238E27FC236}">
                <a16:creationId xmlns:a16="http://schemas.microsoft.com/office/drawing/2014/main" id="{B688F113-E69D-556B-0ED7-E870DEED5F53}"/>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13" name="Text Placeholder 14">
            <a:extLst>
              <a:ext uri="{FF2B5EF4-FFF2-40B4-BE49-F238E27FC236}">
                <a16:creationId xmlns:a16="http://schemas.microsoft.com/office/drawing/2014/main" id="{CE639C2E-6138-661D-AD0C-D1BD6F1F8434}"/>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Tree>
    <p:extLst>
      <p:ext uri="{BB962C8B-B14F-4D97-AF65-F5344CB8AC3E}">
        <p14:creationId xmlns:p14="http://schemas.microsoft.com/office/powerpoint/2010/main" val="3721866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ic Title Page - Color Only">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5A1CB4A-BA8C-B84F-B8B7-6454FF003B47}"/>
              </a:ext>
            </a:extLst>
          </p:cNvPr>
          <p:cNvSpPr/>
          <p:nvPr userDrawn="1"/>
        </p:nvSpPr>
        <p:spPr>
          <a:xfrm>
            <a:off x="0" y="1"/>
            <a:ext cx="10058400" cy="777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50">
            <a:extLst>
              <a:ext uri="{FF2B5EF4-FFF2-40B4-BE49-F238E27FC236}">
                <a16:creationId xmlns:a16="http://schemas.microsoft.com/office/drawing/2014/main" id="{0BFE5058-EC91-B84D-A3C9-BF75B5A72B71}"/>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4">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3DB60606-7B8C-5642-99E7-256A992CAA3C}"/>
              </a:ext>
            </a:extLst>
          </p:cNvPr>
          <p:cNvGrpSpPr/>
          <p:nvPr userDrawn="1"/>
        </p:nvGrpSpPr>
        <p:grpSpPr>
          <a:xfrm>
            <a:off x="0" y="6893182"/>
            <a:ext cx="7068851" cy="492998"/>
            <a:chOff x="2915224" y="83562"/>
            <a:chExt cx="6884420" cy="480135"/>
          </a:xfrm>
        </p:grpSpPr>
        <p:sp>
          <p:nvSpPr>
            <p:cNvPr id="29" name="Rectangle 28">
              <a:extLst>
                <a:ext uri="{FF2B5EF4-FFF2-40B4-BE49-F238E27FC236}">
                  <a16:creationId xmlns:a16="http://schemas.microsoft.com/office/drawing/2014/main" id="{11CC2695-B706-2B47-A5C9-F40F8E0BC992}"/>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algn="ctr"/>
              <a:endParaRPr lang="en-US">
                <a:latin typeface="Verdana"/>
              </a:endParaRPr>
            </a:p>
          </p:txBody>
        </p:sp>
        <p:pic>
          <p:nvPicPr>
            <p:cNvPr id="30" name="Picture 29" descr="arrow.png">
              <a:extLst>
                <a:ext uri="{FF2B5EF4-FFF2-40B4-BE49-F238E27FC236}">
                  <a16:creationId xmlns:a16="http://schemas.microsoft.com/office/drawing/2014/main" id="{2EC6AAF7-13DC-1B48-84E2-6684E711582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pic>
        <p:nvPicPr>
          <p:cNvPr id="31" name="Picture 50" descr="Fid_Logo_Rev.png">
            <a:extLst>
              <a:ext uri="{FF2B5EF4-FFF2-40B4-BE49-F238E27FC236}">
                <a16:creationId xmlns:a16="http://schemas.microsoft.com/office/drawing/2014/main" id="{A808EC07-CB60-3C4D-8059-F85F6F7D35C1}"/>
              </a:ext>
            </a:extLst>
          </p:cNvPr>
          <p:cNvPicPr>
            <a:picLocks/>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902736" y="820009"/>
            <a:ext cx="8189840" cy="2241023"/>
          </a:xfrm>
        </p:spPr>
        <p:txBody>
          <a:bodyPr lIns="0" tIns="0" rIns="0" bIns="0" anchor="b">
            <a:noAutofit/>
          </a:bodyPr>
          <a:lstStyle>
            <a:lvl1pPr algn="l">
              <a:lnSpc>
                <a:spcPts val="5800"/>
              </a:lnSpc>
              <a:defRPr sz="5800">
                <a:solidFill>
                  <a:schemeClr val="bg1"/>
                </a:solidFill>
              </a:defRPr>
            </a:lvl1pPr>
          </a:lstStyle>
          <a:p>
            <a:r>
              <a:rPr lang="en-US"/>
              <a:t>Cover headline</a:t>
            </a:r>
            <a:br>
              <a:rPr lang="en-US"/>
            </a:br>
            <a:r>
              <a:rPr lang="en-US"/>
              <a:t>should be brief</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902736" y="3075661"/>
            <a:ext cx="8189840" cy="667512"/>
          </a:xfrm>
        </p:spPr>
        <p:txBody>
          <a:bodyPr lIns="0" tIns="0" rIns="0" bIns="0" anchor="t">
            <a:noAutofit/>
          </a:bodyPr>
          <a:lstStyle>
            <a:lvl1pPr marL="0" indent="0" algn="l">
              <a:lnSpc>
                <a:spcPts val="2600"/>
              </a:lnSpc>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a:t>
            </a:r>
            <a:br>
              <a:rPr lang="en-US"/>
            </a:br>
            <a:r>
              <a:rPr lang="en-US"/>
              <a:t>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spTree>
    <p:extLst>
      <p:ext uri="{BB962C8B-B14F-4D97-AF65-F5344CB8AC3E}">
        <p14:creationId xmlns:p14="http://schemas.microsoft.com/office/powerpoint/2010/main" val="12906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0-#ppt_w/2"/>
                                          </p:val>
                                        </p:tav>
                                        <p:tav tm="100000">
                                          <p:val>
                                            <p:strVal val="#ppt_x"/>
                                          </p:val>
                                        </p:tav>
                                      </p:tavLst>
                                    </p:anim>
                                    <p:anim calcmode="lin" valueType="num">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50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vider Sl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3EA7BEE-9EC4-FB21-3CA5-F02B284B225E}"/>
              </a:ext>
              <a:ext uri="{C183D7F6-B498-43B3-948B-1728B52AA6E4}">
                <adec:decorative xmlns:adec="http://schemas.microsoft.com/office/drawing/2017/decorative" val="1"/>
              </a:ext>
            </a:extLst>
          </p:cNvPr>
          <p:cNvSpPr/>
          <p:nvPr userDrawn="1"/>
        </p:nvSpPr>
        <p:spPr>
          <a:xfrm>
            <a:off x="0" y="1813560"/>
            <a:ext cx="10058400" cy="44839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2786742"/>
            <a:ext cx="6032448" cy="1472606"/>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4342843"/>
            <a:ext cx="6032448" cy="889687"/>
          </a:xfrm>
        </p:spPr>
        <p:txBody>
          <a:bodyPr/>
          <a:lstStyle>
            <a:lvl1pPr marL="0" indent="0" algn="l">
              <a:buNone/>
              <a:defRPr sz="165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7" name="Rectangle 6">
            <a:extLst>
              <a:ext uri="{FF2B5EF4-FFF2-40B4-BE49-F238E27FC236}">
                <a16:creationId xmlns:a16="http://schemas.microsoft.com/office/drawing/2014/main" id="{83A0C9F1-A2F9-EAE0-A238-570D8356FEEE}"/>
              </a:ext>
              <a:ext uri="{C183D7F6-B498-43B3-948B-1728B52AA6E4}">
                <adec:decorative xmlns:adec="http://schemas.microsoft.com/office/drawing/2017/decorative" val="1"/>
              </a:ext>
            </a:extLst>
          </p:cNvPr>
          <p:cNvSpPr/>
          <p:nvPr userDrawn="1"/>
        </p:nvSpPr>
        <p:spPr>
          <a:xfrm>
            <a:off x="9681210" y="1813560"/>
            <a:ext cx="377190" cy="44839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4293159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Divider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33D1BF-4DC2-C643-CDD3-9E63E3701A6C}"/>
              </a:ext>
              <a:ext uri="{C183D7F6-B498-43B3-948B-1728B52AA6E4}">
                <adec:decorative xmlns:adec="http://schemas.microsoft.com/office/drawing/2017/decorative" val="1"/>
              </a:ext>
            </a:extLst>
          </p:cNvPr>
          <p:cNvSpPr/>
          <p:nvPr userDrawn="1"/>
        </p:nvSpPr>
        <p:spPr>
          <a:xfrm>
            <a:off x="0" y="0"/>
            <a:ext cx="10058400" cy="61880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2" name="Rectangle 11">
            <a:extLst>
              <a:ext uri="{FF2B5EF4-FFF2-40B4-BE49-F238E27FC236}">
                <a16:creationId xmlns:a16="http://schemas.microsoft.com/office/drawing/2014/main" id="{434CEEA0-0D10-A801-9B52-06AC38DD4982}"/>
              </a:ext>
              <a:ext uri="{C183D7F6-B498-43B3-948B-1728B52AA6E4}">
                <adec:decorative xmlns:adec="http://schemas.microsoft.com/office/drawing/2017/decorative" val="1"/>
              </a:ext>
            </a:extLst>
          </p:cNvPr>
          <p:cNvSpPr/>
          <p:nvPr userDrawn="1"/>
        </p:nvSpPr>
        <p:spPr>
          <a:xfrm>
            <a:off x="0" y="4908956"/>
            <a:ext cx="10058400" cy="15843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1463040"/>
            <a:ext cx="5194662" cy="1967657"/>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3615115"/>
            <a:ext cx="5194662" cy="889687"/>
          </a:xfrm>
        </p:spPr>
        <p:txBody>
          <a:bodyPr/>
          <a:lstStyle>
            <a:lvl1pPr marL="0" indent="0" algn="l">
              <a:buNone/>
              <a:defRPr sz="165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6241128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Divider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33D1BF-4DC2-C643-CDD3-9E63E3701A6C}"/>
              </a:ext>
              <a:ext uri="{C183D7F6-B498-43B3-948B-1728B52AA6E4}">
                <adec:decorative xmlns:adec="http://schemas.microsoft.com/office/drawing/2017/decorative" val="1"/>
              </a:ext>
            </a:extLst>
          </p:cNvPr>
          <p:cNvSpPr/>
          <p:nvPr userDrawn="1"/>
        </p:nvSpPr>
        <p:spPr>
          <a:xfrm>
            <a:off x="0" y="0"/>
            <a:ext cx="10058400" cy="49089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2546466"/>
            <a:ext cx="5194662" cy="1967657"/>
          </a:xfrm>
        </p:spPr>
        <p:txBody>
          <a:bodyPr anchor="b"/>
          <a:lstStyle>
            <a:lvl1pPr algn="l">
              <a:defRPr sz="4455">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5138187"/>
            <a:ext cx="5194662" cy="889687"/>
          </a:xfrm>
        </p:spPr>
        <p:txBody>
          <a:bodyPr/>
          <a:lstStyle>
            <a:lvl1pPr marL="0" indent="0" algn="l">
              <a:buNone/>
              <a:defRPr sz="1650">
                <a:solidFill>
                  <a:schemeClr val="tx2"/>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8227864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Divider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1463040"/>
            <a:ext cx="5194662" cy="196765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3615115"/>
            <a:ext cx="5194662" cy="889687"/>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4246407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Divider Slide">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0" y="2"/>
            <a:ext cx="392049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677020" y="1505734"/>
            <a:ext cx="4777740" cy="2380465"/>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677020" y="4166868"/>
            <a:ext cx="4777740" cy="1559103"/>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3920490" y="0"/>
            <a:ext cx="304448" cy="6822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86194326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Divider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377190" y="1505734"/>
            <a:ext cx="4777740" cy="2380465"/>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377190" y="4166868"/>
            <a:ext cx="4777740" cy="1559103"/>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6137910" y="2"/>
            <a:ext cx="392049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5851384" y="0"/>
            <a:ext cx="304448" cy="6822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17472161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404367077"/>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786C03-60A1-7394-584D-12B4F9FA8A26}"/>
              </a:ext>
            </a:extLst>
          </p:cNvPr>
          <p:cNvSpPr>
            <a:spLocks noGrp="1"/>
          </p:cNvSpPr>
          <p:nvPr>
            <p:ph idx="1" hasCustomPrompt="1"/>
          </p:nvPr>
        </p:nvSpPr>
        <p:spPr>
          <a:xfrm>
            <a:off x="381334" y="1420441"/>
            <a:ext cx="9299876"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B35DECC-5944-6AF5-0E9A-D6C8EEAA214D}"/>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EDFE85A-A070-6764-5E7E-02B040D3103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0611521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two column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714710-5514-6CF5-7E8A-881CF272282C}"/>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448ADB2A-BDC9-8416-9729-22769B6BF59E}"/>
              </a:ext>
            </a:extLst>
          </p:cNvPr>
          <p:cNvSpPr>
            <a:spLocks noGrp="1"/>
          </p:cNvSpPr>
          <p:nvPr>
            <p:ph idx="1" hasCustomPrompt="1"/>
          </p:nvPr>
        </p:nvSpPr>
        <p:spPr>
          <a:xfrm>
            <a:off x="381335" y="1420441"/>
            <a:ext cx="4423408"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5C6177D-9439-E262-960F-ED01DB8AD9D6}"/>
              </a:ext>
            </a:extLst>
          </p:cNvPr>
          <p:cNvSpPr>
            <a:spLocks noGrp="1"/>
          </p:cNvSpPr>
          <p:nvPr>
            <p:ph idx="10" hasCustomPrompt="1"/>
          </p:nvPr>
        </p:nvSpPr>
        <p:spPr>
          <a:xfrm>
            <a:off x="5253657" y="1420440"/>
            <a:ext cx="4423408"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5326303-F87A-B6CB-E15B-767026A10469}"/>
              </a:ext>
              <a:ext uri="{C183D7F6-B498-43B3-948B-1728B52AA6E4}">
                <adec:decorative xmlns:adec="http://schemas.microsoft.com/office/drawing/2017/decorative" val="1"/>
              </a:ext>
            </a:extLst>
          </p:cNvPr>
          <p:cNvSpPr>
            <a:spLocks noGrp="1"/>
          </p:cNvSpPr>
          <p:nvPr>
            <p:ph type="sldNum" sz="quarter" idx="11"/>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824263904"/>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10"/>
            <a:ext cx="9295732" cy="645798"/>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5274370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ffering Level Title Page">
    <p:spTree>
      <p:nvGrpSpPr>
        <p:cNvPr id="1" name=""/>
        <p:cNvGrpSpPr/>
        <p:nvPr/>
      </p:nvGrpSpPr>
      <p:grpSpPr>
        <a:xfrm>
          <a:off x="0" y="0"/>
          <a:ext cx="0" cy="0"/>
          <a:chOff x="0" y="0"/>
          <a:chExt cx="0" cy="0"/>
        </a:xfrm>
      </p:grpSpPr>
      <p:pic>
        <p:nvPicPr>
          <p:cNvPr id="11" name="Picture 10" descr="A group of people sitting at a desk&#10;&#10;Description automatically generated">
            <a:extLst>
              <a:ext uri="{FF2B5EF4-FFF2-40B4-BE49-F238E27FC236}">
                <a16:creationId xmlns:a16="http://schemas.microsoft.com/office/drawing/2014/main" id="{4125CDB0-83BB-4155-A634-00144F7AE4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058401" cy="7791786"/>
          </a:xfrm>
          <a:prstGeom prst="rect">
            <a:avLst/>
          </a:prstGeom>
        </p:spPr>
      </p:pic>
      <p:sp>
        <p:nvSpPr>
          <p:cNvPr id="19" name="Rectangle 18">
            <a:extLst>
              <a:ext uri="{FF2B5EF4-FFF2-40B4-BE49-F238E27FC236}">
                <a16:creationId xmlns:a16="http://schemas.microsoft.com/office/drawing/2014/main" id="{A0C484A9-6384-654E-87B2-755CE8601349}"/>
              </a:ext>
            </a:extLst>
          </p:cNvPr>
          <p:cNvSpPr/>
          <p:nvPr userDrawn="1"/>
        </p:nvSpPr>
        <p:spPr>
          <a:xfrm>
            <a:off x="0" y="0"/>
            <a:ext cx="10058400" cy="7876032"/>
          </a:xfrm>
          <a:prstGeom prst="rect">
            <a:avLst/>
          </a:prstGeom>
          <a:gradFill flip="none" rotWithShape="1">
            <a:gsLst>
              <a:gs pos="22000">
                <a:schemeClr val="tx1">
                  <a:alpha val="65000"/>
                </a:schemeClr>
              </a:gs>
              <a:gs pos="65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itle 1">
            <a:extLst>
              <a:ext uri="{FF2B5EF4-FFF2-40B4-BE49-F238E27FC236}">
                <a16:creationId xmlns:a16="http://schemas.microsoft.com/office/drawing/2014/main" id="{934E624F-33F8-4813-A231-7423A95231E3}"/>
              </a:ext>
            </a:extLst>
          </p:cNvPr>
          <p:cNvSpPr>
            <a:spLocks noGrp="1"/>
          </p:cNvSpPr>
          <p:nvPr>
            <p:ph type="ctrTitle" hasCustomPrompt="1"/>
          </p:nvPr>
        </p:nvSpPr>
        <p:spPr>
          <a:xfrm>
            <a:off x="902736" y="2068885"/>
            <a:ext cx="6225804" cy="674316"/>
          </a:xfrm>
        </p:spPr>
        <p:txBody>
          <a:bodyPr lIns="0" tIns="0" rIns="0" bIns="0" anchor="t">
            <a:noAutofit/>
          </a:bodyPr>
          <a:lstStyle>
            <a:lvl1pPr algn="l">
              <a:lnSpc>
                <a:spcPts val="5800"/>
              </a:lnSpc>
              <a:defRPr sz="3400">
                <a:solidFill>
                  <a:schemeClr val="bg1"/>
                </a:solidFill>
              </a:defRPr>
            </a:lvl1pPr>
          </a:lstStyle>
          <a:p>
            <a:r>
              <a:rPr lang="en-US"/>
              <a:t>Focus on what matters.</a:t>
            </a:r>
          </a:p>
        </p:txBody>
      </p:sp>
      <p:sp>
        <p:nvSpPr>
          <p:cNvPr id="4" name="TextBox 3">
            <a:extLst>
              <a:ext uri="{FF2B5EF4-FFF2-40B4-BE49-F238E27FC236}">
                <a16:creationId xmlns:a16="http://schemas.microsoft.com/office/drawing/2014/main" id="{03B9BA8C-4170-4CF5-B99E-C0011DF7FB6B}"/>
              </a:ext>
            </a:extLst>
          </p:cNvPr>
          <p:cNvSpPr txBox="1"/>
          <p:nvPr userDrawn="1"/>
        </p:nvSpPr>
        <p:spPr>
          <a:xfrm>
            <a:off x="804761" y="1506563"/>
            <a:ext cx="2188808" cy="430887"/>
          </a:xfrm>
          <a:prstGeom prst="rect">
            <a:avLst/>
          </a:prstGeom>
          <a:noFill/>
        </p:spPr>
        <p:txBody>
          <a:bodyPr wrap="square" rtlCol="0">
            <a:spAutoFit/>
          </a:bodyPr>
          <a:lstStyle/>
          <a:p>
            <a:pPr marL="0" algn="l" defTabSz="914400" rtl="0" eaLnBrk="1" latinLnBrk="0" hangingPunct="1">
              <a:spcAft>
                <a:spcPts val="3600"/>
              </a:spcAft>
            </a:pPr>
            <a:r>
              <a:rPr lang="en-US" sz="2200" kern="1200">
                <a:solidFill>
                  <a:schemeClr val="bg1"/>
                </a:solidFill>
                <a:latin typeface="+mn-lt"/>
                <a:ea typeface="+mn-ea"/>
                <a:cs typeface="+mn-cs"/>
              </a:rPr>
              <a:t>FIDELITY WORKS</a:t>
            </a:r>
          </a:p>
        </p:txBody>
      </p:sp>
      <p:sp>
        <p:nvSpPr>
          <p:cNvPr id="9" name="Text Placeholder 8">
            <a:extLst>
              <a:ext uri="{FF2B5EF4-FFF2-40B4-BE49-F238E27FC236}">
                <a16:creationId xmlns:a16="http://schemas.microsoft.com/office/drawing/2014/main" id="{980D74EB-3EEA-4943-B733-BCDD9F84AEB6}"/>
              </a:ext>
            </a:extLst>
          </p:cNvPr>
          <p:cNvSpPr>
            <a:spLocks noGrp="1"/>
          </p:cNvSpPr>
          <p:nvPr>
            <p:ph type="body" sz="quarter" idx="14"/>
          </p:nvPr>
        </p:nvSpPr>
        <p:spPr>
          <a:xfrm>
            <a:off x="903288" y="2743200"/>
            <a:ext cx="6224587" cy="2112963"/>
          </a:xfrm>
        </p:spPr>
        <p:txBody>
          <a:bodyPr lIns="0">
            <a:normAutofit/>
          </a:bodyPr>
          <a:lstStyle>
            <a:lvl1pPr marL="0" indent="0">
              <a:buNone/>
              <a:defRPr sz="2000">
                <a:solidFill>
                  <a:schemeClr val="bg1"/>
                </a:solidFill>
              </a:defRPr>
            </a:lvl1pPr>
            <a:lvl2pPr marL="518145" indent="0">
              <a:buNone/>
              <a:defRPr sz="2000"/>
            </a:lvl2pPr>
            <a:lvl3pPr marL="1036290" indent="0">
              <a:buNone/>
              <a:defRPr sz="2000"/>
            </a:lvl3pPr>
            <a:lvl4pPr marL="1554435" indent="0">
              <a:buNone/>
              <a:defRPr sz="2000"/>
            </a:lvl4pPr>
            <a:lvl5pPr marL="2072579" indent="0">
              <a:buNone/>
              <a:defRPr sz="2000"/>
            </a:lvl5pPr>
          </a:lstStyle>
          <a:p>
            <a:pPr lvl="0"/>
            <a:r>
              <a:rPr lang="en-US"/>
              <a:t>Click to edit Master text styles</a:t>
            </a:r>
          </a:p>
        </p:txBody>
      </p:sp>
    </p:spTree>
    <p:extLst>
      <p:ext uri="{BB962C8B-B14F-4D97-AF65-F5344CB8AC3E}">
        <p14:creationId xmlns:p14="http://schemas.microsoft.com/office/powerpoint/2010/main" val="152598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C7C9EF0-AC60-A83A-F579-10954C94A703}"/>
              </a:ext>
            </a:extLst>
          </p:cNvPr>
          <p:cNvSpPr>
            <a:spLocks noGrp="1"/>
          </p:cNvSpPr>
          <p:nvPr>
            <p:ph type="title" hasCustomPrompt="1"/>
          </p:nvPr>
        </p:nvSpPr>
        <p:spPr>
          <a:xfrm>
            <a:off x="381335" y="413809"/>
            <a:ext cx="9295732" cy="645799"/>
          </a:xfrm>
        </p:spPr>
        <p:txBody>
          <a:bodyPr/>
          <a:lstStyle/>
          <a:p>
            <a:r>
              <a:rPr lang="en-US"/>
              <a:t>Click to edit master title style</a:t>
            </a:r>
          </a:p>
        </p:txBody>
      </p:sp>
      <p:sp>
        <p:nvSpPr>
          <p:cNvPr id="5" name="Text Placeholder 4">
            <a:extLst>
              <a:ext uri="{FF2B5EF4-FFF2-40B4-BE49-F238E27FC236}">
                <a16:creationId xmlns:a16="http://schemas.microsoft.com/office/drawing/2014/main" id="{EFBF92DE-B522-D17C-29AB-676C3B829F74}"/>
              </a:ext>
            </a:extLst>
          </p:cNvPr>
          <p:cNvSpPr>
            <a:spLocks noGrp="1"/>
          </p:cNvSpPr>
          <p:nvPr>
            <p:ph type="body" sz="quarter" idx="13" hasCustomPrompt="1"/>
          </p:nvPr>
        </p:nvSpPr>
        <p:spPr>
          <a:xfrm>
            <a:off x="381335" y="955359"/>
            <a:ext cx="9299704"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F6D088D9-0617-889F-849D-C9773FBD9897}"/>
              </a:ext>
            </a:extLst>
          </p:cNvPr>
          <p:cNvSpPr>
            <a:spLocks noGrp="1"/>
          </p:cNvSpPr>
          <p:nvPr>
            <p:ph sz="quarter" idx="14" hasCustomPrompt="1"/>
          </p:nvPr>
        </p:nvSpPr>
        <p:spPr>
          <a:xfrm>
            <a:off x="381335" y="1865736"/>
            <a:ext cx="9304020" cy="4956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A43E8B-48F9-7367-2481-0A84BE1289AE}"/>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8520581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ubtitle, Two Colum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657443"/>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066263709"/>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42D47-F8A9-693D-10FC-0D171AACE0E5}"/>
              </a:ext>
            </a:extLst>
          </p:cNvPr>
          <p:cNvSpPr>
            <a:spLocks noGrp="1"/>
          </p:cNvSpPr>
          <p:nvPr>
            <p:ph type="title" hasCustomPrompt="1"/>
          </p:nvPr>
        </p:nvSpPr>
        <p:spPr>
          <a:xfrm>
            <a:off x="381335" y="-1095218"/>
            <a:ext cx="9295732" cy="816110"/>
          </a:xfrm>
        </p:spPr>
        <p:txBody>
          <a:bodyPr/>
          <a:lstStyle>
            <a:lvl1pPr>
              <a:defRPr>
                <a:solidFill>
                  <a:schemeClr val="bg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5B74BF9F-12E0-9433-3A6D-1E5EE9447C24}"/>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876119158"/>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96979973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6" name="Text Placeholder 5">
            <a:extLst>
              <a:ext uri="{FF2B5EF4-FFF2-40B4-BE49-F238E27FC236}">
                <a16:creationId xmlns:a16="http://schemas.microsoft.com/office/drawing/2014/main" id="{52678C57-FBB7-1C96-AAE9-B00F556662B7}"/>
              </a:ext>
            </a:extLst>
          </p:cNvPr>
          <p:cNvSpPr>
            <a:spLocks noGrp="1"/>
          </p:cNvSpPr>
          <p:nvPr>
            <p:ph type="body" sz="quarter" idx="11"/>
          </p:nvPr>
        </p:nvSpPr>
        <p:spPr>
          <a:xfrm>
            <a:off x="3759645" y="413808"/>
            <a:ext cx="5921565" cy="6009217"/>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921007189"/>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Call Out Slide">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60C06BC-9D23-CD0E-5F80-83E01AAC4D87}"/>
              </a:ext>
            </a:extLst>
          </p:cNvPr>
          <p:cNvSpPr>
            <a:spLocks noGrp="1"/>
          </p:cNvSpPr>
          <p:nvPr>
            <p:ph type="title" hasCustomPrompt="1"/>
          </p:nvPr>
        </p:nvSpPr>
        <p:spPr>
          <a:xfrm>
            <a:off x="381335" y="413810"/>
            <a:ext cx="3854799" cy="5994821"/>
          </a:xfrm>
        </p:spPr>
        <p:txBody>
          <a:bodyPr anchor="ctr"/>
          <a:lstStyle>
            <a:lvl1pPr marL="0" algn="l" defTabSz="754380" rtl="0" eaLnBrk="1" latinLnBrk="0" hangingPunct="1">
              <a:lnSpc>
                <a:spcPct val="90000"/>
              </a:lnSpc>
              <a:spcBef>
                <a:spcPct val="0"/>
              </a:spcBef>
              <a:buNone/>
              <a:defRPr lang="en-US" sz="3630" kern="1200" dirty="0">
                <a:solidFill>
                  <a:schemeClr val="bg2"/>
                </a:solidFill>
                <a:latin typeface="+mj-lt"/>
                <a:ea typeface="+mj-ea"/>
                <a:cs typeface="+mj-cs"/>
              </a:defRPr>
            </a:lvl1pPr>
          </a:lstStyle>
          <a:p>
            <a:r>
              <a:rPr lang="en-US"/>
              <a:t>Click to edit master title style</a:t>
            </a:r>
          </a:p>
        </p:txBody>
      </p:sp>
      <p:sp>
        <p:nvSpPr>
          <p:cNvPr id="35" name="Picture Placeholder 6">
            <a:extLst>
              <a:ext uri="{FF2B5EF4-FFF2-40B4-BE49-F238E27FC236}">
                <a16:creationId xmlns:a16="http://schemas.microsoft.com/office/drawing/2014/main" id="{BFC4FA17-1DB1-51CE-FBEE-E30CEC684E8E}"/>
              </a:ext>
              <a:ext uri="{C183D7F6-B498-43B3-948B-1728B52AA6E4}">
                <adec:decorative xmlns:adec="http://schemas.microsoft.com/office/drawing/2017/decorative" val="1"/>
              </a:ext>
            </a:extLst>
          </p:cNvPr>
          <p:cNvSpPr>
            <a:spLocks noGrp="1"/>
          </p:cNvSpPr>
          <p:nvPr>
            <p:ph type="pic" sz="quarter" idx="12"/>
          </p:nvPr>
        </p:nvSpPr>
        <p:spPr>
          <a:xfrm>
            <a:off x="5029200" y="0"/>
            <a:ext cx="5029200"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61850A6E-D07F-C67F-D48D-5C464E3EF593}"/>
              </a:ext>
              <a:ext uri="{C183D7F6-B498-43B3-948B-1728B52AA6E4}">
                <adec:decorative xmlns:adec="http://schemas.microsoft.com/office/drawing/2017/decorative" val="1"/>
              </a:ext>
            </a:extLst>
          </p:cNvPr>
          <p:cNvSpPr>
            <a:spLocks noGrp="1"/>
          </p:cNvSpPr>
          <p:nvPr>
            <p:ph type="sldNum" sz="quarter" idx="13"/>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6971476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Call Out Slide">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1387F55-A4A2-526D-DDD4-0B2EBF2F8E85}"/>
              </a:ext>
              <a:ext uri="{C183D7F6-B498-43B3-948B-1728B52AA6E4}">
                <adec:decorative xmlns:adec="http://schemas.microsoft.com/office/drawing/2017/decorative" val="1"/>
              </a:ext>
            </a:extLst>
          </p:cNvPr>
          <p:cNvSpPr/>
          <p:nvPr userDrawn="1"/>
        </p:nvSpPr>
        <p:spPr>
          <a:xfrm>
            <a:off x="1" y="1"/>
            <a:ext cx="4562635" cy="6822440"/>
          </a:xfrm>
          <a:custGeom>
            <a:avLst/>
            <a:gdLst>
              <a:gd name="connsiteX0" fmla="*/ 0 w 5530467"/>
              <a:gd name="connsiteY0" fmla="*/ 0 h 6019801"/>
              <a:gd name="connsiteX1" fmla="*/ 242511 w 5530467"/>
              <a:gd name="connsiteY1" fmla="*/ 0 h 6019801"/>
              <a:gd name="connsiteX2" fmla="*/ 692331 w 5530467"/>
              <a:gd name="connsiteY2" fmla="*/ 0 h 6019801"/>
              <a:gd name="connsiteX3" fmla="*/ 5530467 w 5530467"/>
              <a:gd name="connsiteY3" fmla="*/ 0 h 6019801"/>
              <a:gd name="connsiteX4" fmla="*/ 5530467 w 5530467"/>
              <a:gd name="connsiteY4" fmla="*/ 5777290 h 6019801"/>
              <a:gd name="connsiteX5" fmla="*/ 5287956 w 5530467"/>
              <a:gd name="connsiteY5" fmla="*/ 6019801 h 6019801"/>
              <a:gd name="connsiteX6" fmla="*/ 0 w 5530467"/>
              <a:gd name="connsiteY6" fmla="*/ 6019801 h 6019801"/>
              <a:gd name="connsiteX7" fmla="*/ 0 w 5530467"/>
              <a:gd name="connsiteY7" fmla="*/ 457200 h 6019801"/>
              <a:gd name="connsiteX8" fmla="*/ 0 w 5530467"/>
              <a:gd name="connsiteY8" fmla="*/ 242511 h 601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30467" h="6019801">
                <a:moveTo>
                  <a:pt x="0" y="0"/>
                </a:moveTo>
                <a:lnTo>
                  <a:pt x="242511" y="0"/>
                </a:lnTo>
                <a:lnTo>
                  <a:pt x="692331" y="0"/>
                </a:lnTo>
                <a:lnTo>
                  <a:pt x="5530467" y="0"/>
                </a:lnTo>
                <a:lnTo>
                  <a:pt x="5530467" y="5777290"/>
                </a:lnTo>
                <a:cubicBezTo>
                  <a:pt x="5530467" y="5911225"/>
                  <a:pt x="5421891" y="6019801"/>
                  <a:pt x="5287956" y="6019801"/>
                </a:cubicBezTo>
                <a:lnTo>
                  <a:pt x="0" y="6019801"/>
                </a:lnTo>
                <a:lnTo>
                  <a:pt x="0" y="457200"/>
                </a:lnTo>
                <a:lnTo>
                  <a:pt x="0" y="242511"/>
                </a:lnTo>
                <a:close/>
              </a:path>
            </a:pathLst>
          </a:cu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85"/>
          </a:p>
        </p:txBody>
      </p:sp>
      <p:sp>
        <p:nvSpPr>
          <p:cNvPr id="9" name="Title 8">
            <a:extLst>
              <a:ext uri="{FF2B5EF4-FFF2-40B4-BE49-F238E27FC236}">
                <a16:creationId xmlns:a16="http://schemas.microsoft.com/office/drawing/2014/main" id="{B3154B21-9752-1C8A-9F25-ADC6FC8BBC19}"/>
              </a:ext>
            </a:extLst>
          </p:cNvPr>
          <p:cNvSpPr>
            <a:spLocks noGrp="1"/>
          </p:cNvSpPr>
          <p:nvPr>
            <p:ph type="title" hasCustomPrompt="1"/>
          </p:nvPr>
        </p:nvSpPr>
        <p:spPr>
          <a:xfrm>
            <a:off x="381335" y="413808"/>
            <a:ext cx="3854799" cy="5994822"/>
          </a:xfrm>
        </p:spPr>
        <p:txBody>
          <a:bodyPr anchor="ctr"/>
          <a:lstStyle>
            <a:lvl1pPr>
              <a:defRPr sz="3630">
                <a:solidFill>
                  <a:schemeClr val="bg2"/>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A9A593A5-6BAC-AAA0-8E82-FBC4BF56DD81}"/>
              </a:ext>
            </a:extLst>
          </p:cNvPr>
          <p:cNvSpPr>
            <a:spLocks noGrp="1"/>
          </p:cNvSpPr>
          <p:nvPr>
            <p:ph type="body" sz="quarter" idx="15" hasCustomPrompt="1"/>
          </p:nvPr>
        </p:nvSpPr>
        <p:spPr>
          <a:xfrm>
            <a:off x="5029200" y="413808"/>
            <a:ext cx="4647865" cy="59948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4886E465-79B2-915B-74F3-D7AC2C616241}"/>
              </a:ext>
              <a:ext uri="{C183D7F6-B498-43B3-948B-1728B52AA6E4}">
                <adec:decorative xmlns:adec="http://schemas.microsoft.com/office/drawing/2017/decorative" val="1"/>
              </a:ext>
            </a:extLst>
          </p:cNvPr>
          <p:cNvSpPr/>
          <p:nvPr userDrawn="1"/>
        </p:nvSpPr>
        <p:spPr>
          <a:xfrm>
            <a:off x="0" y="0"/>
            <a:ext cx="192065"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4" name="Slide Number Placeholder 3">
            <a:extLst>
              <a:ext uri="{FF2B5EF4-FFF2-40B4-BE49-F238E27FC236}">
                <a16:creationId xmlns:a16="http://schemas.microsoft.com/office/drawing/2014/main" id="{C9D98DE3-A7DB-0BC4-B985-25482ED8BD92}"/>
              </a:ext>
              <a:ext uri="{C183D7F6-B498-43B3-948B-1728B52AA6E4}">
                <adec:decorative xmlns:adec="http://schemas.microsoft.com/office/drawing/2017/decorative" val="1"/>
              </a:ext>
            </a:extLst>
          </p:cNvPr>
          <p:cNvSpPr>
            <a:spLocks noGrp="1"/>
          </p:cNvSpPr>
          <p:nvPr>
            <p:ph type="sldNum" sz="quarter" idx="16"/>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1878625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Content and Small Photo">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D53A41D0-6B3B-F175-370A-662661BB11EE}"/>
              </a:ext>
              <a:ext uri="{C183D7F6-B498-43B3-948B-1728B52AA6E4}">
                <adec:decorative xmlns:adec="http://schemas.microsoft.com/office/drawing/2017/decorative" val="1"/>
              </a:ext>
            </a:extLst>
          </p:cNvPr>
          <p:cNvSpPr>
            <a:spLocks noGrp="1"/>
          </p:cNvSpPr>
          <p:nvPr>
            <p:ph type="pic" sz="quarter" idx="12"/>
          </p:nvPr>
        </p:nvSpPr>
        <p:spPr>
          <a:xfrm>
            <a:off x="0" y="1"/>
            <a:ext cx="2115649"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2414016" y="413809"/>
            <a:ext cx="7263051"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2413755" y="1468120"/>
            <a:ext cx="7267456"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662463824"/>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and Two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43EB0724-659D-2412-C731-45AF81F092C9}"/>
              </a:ext>
              <a:ext uri="{C183D7F6-B498-43B3-948B-1728B52AA6E4}">
                <adec:decorative xmlns:adec="http://schemas.microsoft.com/office/drawing/2017/decorative" val="1"/>
              </a:ext>
            </a:extLst>
          </p:cNvPr>
          <p:cNvCxnSpPr>
            <a:cxnSpLocks/>
          </p:cNvCxnSpPr>
          <p:nvPr userDrawn="1"/>
        </p:nvCxnSpPr>
        <p:spPr>
          <a:xfrm>
            <a:off x="5029200" y="1865736"/>
            <a:ext cx="0" cy="4956704"/>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61194191"/>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and Three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0" name="Content Placeholder 19">
            <a:extLst>
              <a:ext uri="{FF2B5EF4-FFF2-40B4-BE49-F238E27FC236}">
                <a16:creationId xmlns:a16="http://schemas.microsoft.com/office/drawing/2014/main" id="{7A0EAEE0-77EB-A4D8-2049-7C5CDC438051}"/>
              </a:ext>
            </a:extLst>
          </p:cNvPr>
          <p:cNvSpPr>
            <a:spLocks noGrp="1"/>
          </p:cNvSpPr>
          <p:nvPr>
            <p:ph sz="quarter" idx="17" hasCustomPrompt="1"/>
          </p:nvPr>
        </p:nvSpPr>
        <p:spPr>
          <a:xfrm>
            <a:off x="381335" y="1748790"/>
            <a:ext cx="1891181" cy="1333183"/>
          </a:xfrm>
        </p:spPr>
        <p:txBody>
          <a:bodyPr/>
          <a:lstStyle>
            <a:lvl1pPr marL="0" indent="0">
              <a:buNone/>
              <a:defRPr>
                <a:solidFill>
                  <a:schemeClr val="bg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2568712" y="1748593"/>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1" name="Content Placeholder 19">
            <a:extLst>
              <a:ext uri="{FF2B5EF4-FFF2-40B4-BE49-F238E27FC236}">
                <a16:creationId xmlns:a16="http://schemas.microsoft.com/office/drawing/2014/main" id="{455750BE-059E-6E10-63F2-259766290B9A}"/>
              </a:ext>
            </a:extLst>
          </p:cNvPr>
          <p:cNvSpPr>
            <a:spLocks noGrp="1"/>
          </p:cNvSpPr>
          <p:nvPr>
            <p:ph sz="quarter" idx="18" hasCustomPrompt="1"/>
          </p:nvPr>
        </p:nvSpPr>
        <p:spPr>
          <a:xfrm>
            <a:off x="381335" y="3545217"/>
            <a:ext cx="1891181" cy="1333183"/>
          </a:xfrm>
        </p:spPr>
        <p:txBody>
          <a:bodyPr/>
          <a:lstStyle>
            <a:lvl1pPr marL="0" indent="0">
              <a:buNone/>
              <a:defRPr>
                <a:solidFill>
                  <a:schemeClr val="bg2"/>
                </a:solidFill>
              </a:defRPr>
            </a:lvl1pPr>
          </a:lstStyle>
          <a:p>
            <a:pPr lvl="0"/>
            <a:r>
              <a:rPr lang="en-US"/>
              <a:t>Click to edit master text styles</a:t>
            </a:r>
          </a:p>
        </p:txBody>
      </p:sp>
      <p:sp>
        <p:nvSpPr>
          <p:cNvPr id="22" name="Text Placeholder 17">
            <a:extLst>
              <a:ext uri="{FF2B5EF4-FFF2-40B4-BE49-F238E27FC236}">
                <a16:creationId xmlns:a16="http://schemas.microsoft.com/office/drawing/2014/main" id="{F366B78B-A5C5-4DB6-70E3-EBE3F9EB05F3}"/>
              </a:ext>
            </a:extLst>
          </p:cNvPr>
          <p:cNvSpPr>
            <a:spLocks noGrp="1"/>
          </p:cNvSpPr>
          <p:nvPr>
            <p:ph type="body" sz="quarter" idx="19" hasCustomPrompt="1"/>
          </p:nvPr>
        </p:nvSpPr>
        <p:spPr>
          <a:xfrm>
            <a:off x="2568712" y="3545020"/>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3" name="Content Placeholder 19">
            <a:extLst>
              <a:ext uri="{FF2B5EF4-FFF2-40B4-BE49-F238E27FC236}">
                <a16:creationId xmlns:a16="http://schemas.microsoft.com/office/drawing/2014/main" id="{568B9665-6003-0956-329D-C15E3369E4B5}"/>
              </a:ext>
            </a:extLst>
          </p:cNvPr>
          <p:cNvSpPr>
            <a:spLocks noGrp="1"/>
          </p:cNvSpPr>
          <p:nvPr>
            <p:ph sz="quarter" idx="20" hasCustomPrompt="1"/>
          </p:nvPr>
        </p:nvSpPr>
        <p:spPr>
          <a:xfrm>
            <a:off x="381335" y="5277652"/>
            <a:ext cx="1891181" cy="1333183"/>
          </a:xfrm>
        </p:spPr>
        <p:txBody>
          <a:bodyPr/>
          <a:lstStyle>
            <a:lvl1pPr marL="0" indent="0">
              <a:buNone/>
              <a:defRPr>
                <a:solidFill>
                  <a:schemeClr val="bg2"/>
                </a:solidFill>
              </a:defRPr>
            </a:lvl1pPr>
          </a:lstStyle>
          <a:p>
            <a:pPr lvl="0"/>
            <a:r>
              <a:rPr lang="en-US"/>
              <a:t>Click to edit master text styles</a:t>
            </a:r>
          </a:p>
        </p:txBody>
      </p:sp>
      <p:sp>
        <p:nvSpPr>
          <p:cNvPr id="24" name="Text Placeholder 17">
            <a:extLst>
              <a:ext uri="{FF2B5EF4-FFF2-40B4-BE49-F238E27FC236}">
                <a16:creationId xmlns:a16="http://schemas.microsoft.com/office/drawing/2014/main" id="{8385434E-E89D-1F2C-BA91-F3BB9139158F}"/>
              </a:ext>
            </a:extLst>
          </p:cNvPr>
          <p:cNvSpPr>
            <a:spLocks noGrp="1"/>
          </p:cNvSpPr>
          <p:nvPr>
            <p:ph type="body" sz="quarter" idx="21" hasCustomPrompt="1"/>
          </p:nvPr>
        </p:nvSpPr>
        <p:spPr>
          <a:xfrm>
            <a:off x="2568712" y="5277455"/>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13" name="Straight Connector 12">
            <a:extLst>
              <a:ext uri="{FF2B5EF4-FFF2-40B4-BE49-F238E27FC236}">
                <a16:creationId xmlns:a16="http://schemas.microsoft.com/office/drawing/2014/main" id="{0CC33D44-1D74-4379-DC29-37A055CA2B72}"/>
              </a:ext>
              <a:ext uri="{C183D7F6-B498-43B3-948B-1728B52AA6E4}">
                <adec:decorative xmlns:adec="http://schemas.microsoft.com/office/drawing/2017/decorative" val="1"/>
              </a:ext>
            </a:extLst>
          </p:cNvPr>
          <p:cNvCxnSpPr>
            <a:cxnSpLocks/>
          </p:cNvCxnSpPr>
          <p:nvPr userDrawn="1"/>
        </p:nvCxnSpPr>
        <p:spPr>
          <a:xfrm>
            <a:off x="251461" y="3281131"/>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1D38861-A9D2-D36F-2E26-52E524A3CBE7}"/>
              </a:ext>
              <a:ext uri="{C183D7F6-B498-43B3-948B-1728B52AA6E4}">
                <adec:decorative xmlns:adec="http://schemas.microsoft.com/office/drawing/2017/decorative" val="1"/>
              </a:ext>
            </a:extLst>
          </p:cNvPr>
          <p:cNvCxnSpPr>
            <a:cxnSpLocks/>
          </p:cNvCxnSpPr>
          <p:nvPr userDrawn="1"/>
        </p:nvCxnSpPr>
        <p:spPr>
          <a:xfrm>
            <a:off x="251461" y="5078294"/>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6352871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oduct Level Title Page - W/ Image">
    <p:spTree>
      <p:nvGrpSpPr>
        <p:cNvPr id="1" name=""/>
        <p:cNvGrpSpPr/>
        <p:nvPr/>
      </p:nvGrpSpPr>
      <p:grpSpPr>
        <a:xfrm>
          <a:off x="0" y="0"/>
          <a:ext cx="0" cy="0"/>
          <a:chOff x="0" y="0"/>
          <a:chExt cx="0" cy="0"/>
        </a:xfrm>
      </p:grpSpPr>
      <p:pic>
        <p:nvPicPr>
          <p:cNvPr id="10" name="Picture 9" descr="A group of people sitting at a table&#10;&#10;Description automatically generated">
            <a:extLst>
              <a:ext uri="{FF2B5EF4-FFF2-40B4-BE49-F238E27FC236}">
                <a16:creationId xmlns:a16="http://schemas.microsoft.com/office/drawing/2014/main" id="{E8782F6E-B0A1-4834-A93E-666B70DE49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840"/>
            <a:ext cx="10067799" cy="7776117"/>
          </a:xfrm>
          <a:prstGeom prst="rect">
            <a:avLst/>
          </a:prstGeom>
        </p:spPr>
      </p:pic>
      <p:sp>
        <p:nvSpPr>
          <p:cNvPr id="17" name="Freeform 17">
            <a:extLst>
              <a:ext uri="{FF2B5EF4-FFF2-40B4-BE49-F238E27FC236}">
                <a16:creationId xmlns:a16="http://schemas.microsoft.com/office/drawing/2014/main" id="{476FF675-CDC6-49E8-88CE-5B90B079FAFC}"/>
              </a:ext>
            </a:extLst>
          </p:cNvPr>
          <p:cNvSpPr/>
          <p:nvPr userDrawn="1"/>
        </p:nvSpPr>
        <p:spPr>
          <a:xfrm flipH="1" flipV="1">
            <a:off x="-4106" y="4602"/>
            <a:ext cx="7408759" cy="7763196"/>
          </a:xfrm>
          <a:custGeom>
            <a:avLst/>
            <a:gdLst>
              <a:gd name="connsiteX0" fmla="*/ 7408759 w 7408759"/>
              <a:gd name="connsiteY0" fmla="*/ 7763196 h 7763196"/>
              <a:gd name="connsiteX1" fmla="*/ 7128539 w 7408759"/>
              <a:gd name="connsiteY1" fmla="*/ 7763196 h 7763196"/>
              <a:gd name="connsiteX2" fmla="*/ 280220 w 7408759"/>
              <a:gd name="connsiteY2" fmla="*/ 7763196 h 7763196"/>
              <a:gd name="connsiteX3" fmla="*/ 0 w 7408759"/>
              <a:gd name="connsiteY3" fmla="*/ 7763196 h 7763196"/>
              <a:gd name="connsiteX4" fmla="*/ 3157429 w 7408759"/>
              <a:gd name="connsiteY4" fmla="*/ 0 h 7763196"/>
              <a:gd name="connsiteX5" fmla="*/ 3437649 w 7408759"/>
              <a:gd name="connsiteY5" fmla="*/ 0 h 7763196"/>
              <a:gd name="connsiteX6" fmla="*/ 4526759 w 7408759"/>
              <a:gd name="connsiteY6" fmla="*/ 0 h 7763196"/>
              <a:gd name="connsiteX7" fmla="*/ 4806979 w 7408759"/>
              <a:gd name="connsiteY7" fmla="*/ 0 h 7763196"/>
              <a:gd name="connsiteX8" fmla="*/ 7128539 w 7408759"/>
              <a:gd name="connsiteY8" fmla="*/ 0 h 7763196"/>
              <a:gd name="connsiteX9" fmla="*/ 7408759 w 7408759"/>
              <a:gd name="connsiteY9" fmla="*/ 0 h 7763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759" h="7763196">
                <a:moveTo>
                  <a:pt x="7408759" y="7763196"/>
                </a:moveTo>
                <a:lnTo>
                  <a:pt x="7128539" y="7763196"/>
                </a:lnTo>
                <a:lnTo>
                  <a:pt x="280220" y="7763196"/>
                </a:lnTo>
                <a:lnTo>
                  <a:pt x="0" y="7763196"/>
                </a:lnTo>
                <a:lnTo>
                  <a:pt x="3157429" y="0"/>
                </a:lnTo>
                <a:lnTo>
                  <a:pt x="3437649" y="0"/>
                </a:lnTo>
                <a:lnTo>
                  <a:pt x="4526759" y="0"/>
                </a:lnTo>
                <a:lnTo>
                  <a:pt x="4806979" y="0"/>
                </a:lnTo>
                <a:lnTo>
                  <a:pt x="7128539" y="0"/>
                </a:lnTo>
                <a:lnTo>
                  <a:pt x="740875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B14ABCA6-1B75-4AD8-BA2E-CF9CE4E5E0C4}"/>
              </a:ext>
            </a:extLst>
          </p:cNvPr>
          <p:cNvSpPr/>
          <p:nvPr userDrawn="1"/>
        </p:nvSpPr>
        <p:spPr>
          <a:xfrm>
            <a:off x="3043027" y="3963378"/>
            <a:ext cx="2575903" cy="2575903"/>
          </a:xfrm>
          <a:prstGeom prst="ellipse">
            <a:avLst/>
          </a:prstGeom>
          <a:noFill/>
          <a:ln>
            <a:solidFill>
              <a:schemeClr val="accent5">
                <a:alpha val="6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B628D9E6-BB54-4F31-8E40-23C4F2011276}"/>
              </a:ext>
            </a:extLst>
          </p:cNvPr>
          <p:cNvPicPr>
            <a:picLocks noChangeAspect="1"/>
          </p:cNvPicPr>
          <p:nvPr userDrawn="1"/>
        </p:nvPicPr>
        <p:blipFill>
          <a:blip r:embed="rId3"/>
          <a:stretch>
            <a:fillRect/>
          </a:stretch>
        </p:blipFill>
        <p:spPr>
          <a:xfrm>
            <a:off x="3924300" y="4793394"/>
            <a:ext cx="914377" cy="914377"/>
          </a:xfrm>
          <a:prstGeom prst="rect">
            <a:avLst/>
          </a:prstGeom>
        </p:spPr>
      </p:pic>
      <p:sp>
        <p:nvSpPr>
          <p:cNvPr id="22" name="Oval 21">
            <a:extLst>
              <a:ext uri="{FF2B5EF4-FFF2-40B4-BE49-F238E27FC236}">
                <a16:creationId xmlns:a16="http://schemas.microsoft.com/office/drawing/2014/main" id="{781D8651-5F63-4FE0-A67F-7AFE42E7D2A2}"/>
              </a:ext>
            </a:extLst>
          </p:cNvPr>
          <p:cNvSpPr/>
          <p:nvPr userDrawn="1"/>
        </p:nvSpPr>
        <p:spPr>
          <a:xfrm>
            <a:off x="3232917" y="4153268"/>
            <a:ext cx="2243594" cy="2243594"/>
          </a:xfrm>
          <a:prstGeom prst="ellipse">
            <a:avLst/>
          </a:prstGeom>
          <a:solidFill>
            <a:schemeClr val="accent5">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alpha val="48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itle 1">
            <a:extLst>
              <a:ext uri="{FF2B5EF4-FFF2-40B4-BE49-F238E27FC236}">
                <a16:creationId xmlns:a16="http://schemas.microsoft.com/office/drawing/2014/main" id="{B5C43C34-04E5-40CE-A5FF-AA4FD6C605DA}"/>
              </a:ext>
            </a:extLst>
          </p:cNvPr>
          <p:cNvSpPr>
            <a:spLocks noGrp="1"/>
          </p:cNvSpPr>
          <p:nvPr>
            <p:ph type="ctrTitle" hasCustomPrompt="1"/>
          </p:nvPr>
        </p:nvSpPr>
        <p:spPr>
          <a:xfrm>
            <a:off x="902736" y="1993851"/>
            <a:ext cx="5127950" cy="1469039"/>
          </a:xfrm>
        </p:spPr>
        <p:txBody>
          <a:bodyPr lIns="0" tIns="0" rIns="0" bIns="0" anchor="t">
            <a:noAutofit/>
          </a:bodyPr>
          <a:lstStyle>
            <a:lvl1pPr algn="l">
              <a:lnSpc>
                <a:spcPct val="90000"/>
              </a:lnSpc>
              <a:defRPr sz="2800">
                <a:solidFill>
                  <a:schemeClr val="bg1"/>
                </a:solidFill>
              </a:defRPr>
            </a:lvl1pPr>
          </a:lstStyle>
          <a:p>
            <a:r>
              <a:rPr lang="en-US"/>
              <a:t>Solving the student loan problem </a:t>
            </a:r>
            <a:br>
              <a:rPr lang="en-US"/>
            </a:br>
            <a:r>
              <a:rPr lang="en-US"/>
              <a:t>while helping you meet your </a:t>
            </a:r>
            <a:br>
              <a:rPr lang="en-US"/>
            </a:br>
            <a:r>
              <a:rPr lang="en-US"/>
              <a:t>workforce management goals</a:t>
            </a:r>
          </a:p>
        </p:txBody>
      </p:sp>
      <p:sp>
        <p:nvSpPr>
          <p:cNvPr id="2" name="TextBox 1">
            <a:extLst>
              <a:ext uri="{FF2B5EF4-FFF2-40B4-BE49-F238E27FC236}">
                <a16:creationId xmlns:a16="http://schemas.microsoft.com/office/drawing/2014/main" id="{594458A4-B0A9-4321-A308-EF84D4742195}"/>
              </a:ext>
            </a:extLst>
          </p:cNvPr>
          <p:cNvSpPr txBox="1"/>
          <p:nvPr userDrawn="1"/>
        </p:nvSpPr>
        <p:spPr>
          <a:xfrm>
            <a:off x="902735" y="1578463"/>
            <a:ext cx="5127950" cy="400110"/>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chemeClr val="bg1"/>
                </a:solidFill>
              </a:rPr>
              <a:t>Student Debt</a:t>
            </a:r>
          </a:p>
        </p:txBody>
      </p:sp>
    </p:spTree>
    <p:extLst>
      <p:ext uri="{BB962C8B-B14F-4D97-AF65-F5344CB8AC3E}">
        <p14:creationId xmlns:p14="http://schemas.microsoft.com/office/powerpoint/2010/main" val="89570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Four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381335"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8" name="Text Placeholder 17">
            <a:extLst>
              <a:ext uri="{FF2B5EF4-FFF2-40B4-BE49-F238E27FC236}">
                <a16:creationId xmlns:a16="http://schemas.microsoft.com/office/drawing/2014/main" id="{3234FFC8-8CBB-85B7-0135-6847A8D70F36}"/>
              </a:ext>
            </a:extLst>
          </p:cNvPr>
          <p:cNvSpPr>
            <a:spLocks noGrp="1"/>
          </p:cNvSpPr>
          <p:nvPr>
            <p:ph type="body" sz="quarter" idx="17" hasCustomPrompt="1"/>
          </p:nvPr>
        </p:nvSpPr>
        <p:spPr>
          <a:xfrm>
            <a:off x="5253658"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9" name="Text Placeholder 17">
            <a:extLst>
              <a:ext uri="{FF2B5EF4-FFF2-40B4-BE49-F238E27FC236}">
                <a16:creationId xmlns:a16="http://schemas.microsoft.com/office/drawing/2014/main" id="{FE8DDB1D-DAF6-C33E-1A45-41EF9658BC65}"/>
              </a:ext>
            </a:extLst>
          </p:cNvPr>
          <p:cNvSpPr>
            <a:spLocks noGrp="1"/>
          </p:cNvSpPr>
          <p:nvPr>
            <p:ph type="body" sz="quarter" idx="18" hasCustomPrompt="1"/>
          </p:nvPr>
        </p:nvSpPr>
        <p:spPr>
          <a:xfrm>
            <a:off x="385480"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10" name="Text Placeholder 17">
            <a:extLst>
              <a:ext uri="{FF2B5EF4-FFF2-40B4-BE49-F238E27FC236}">
                <a16:creationId xmlns:a16="http://schemas.microsoft.com/office/drawing/2014/main" id="{F0291137-FAE5-EAD4-6F94-847620537F9D}"/>
              </a:ext>
            </a:extLst>
          </p:cNvPr>
          <p:cNvSpPr>
            <a:spLocks noGrp="1"/>
          </p:cNvSpPr>
          <p:nvPr>
            <p:ph type="body" sz="quarter" idx="19" hasCustomPrompt="1"/>
          </p:nvPr>
        </p:nvSpPr>
        <p:spPr>
          <a:xfrm>
            <a:off x="5257803"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EDC6807C-7BA5-8D1D-F4CD-F0F8C8CD60D7}"/>
              </a:ext>
              <a:ext uri="{C183D7F6-B498-43B3-948B-1728B52AA6E4}">
                <adec:decorative xmlns:adec="http://schemas.microsoft.com/office/drawing/2017/decorative" val="1"/>
              </a:ext>
            </a:extLst>
          </p:cNvPr>
          <p:cNvCxnSpPr>
            <a:cxnSpLocks/>
          </p:cNvCxnSpPr>
          <p:nvPr userDrawn="1"/>
        </p:nvCxnSpPr>
        <p:spPr>
          <a:xfrm flipV="1">
            <a:off x="5029200" y="1748609"/>
            <a:ext cx="0" cy="5177682"/>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DFD892FE-2A7D-C8CB-E322-3AFBF7ABA41A}"/>
              </a:ext>
              <a:ext uri="{C183D7F6-B498-43B3-948B-1728B52AA6E4}">
                <adec:decorative xmlns:adec="http://schemas.microsoft.com/office/drawing/2017/decorative" val="1"/>
              </a:ext>
            </a:extLst>
          </p:cNvPr>
          <p:cNvCxnSpPr>
            <a:cxnSpLocks/>
          </p:cNvCxnSpPr>
          <p:nvPr userDrawn="1"/>
        </p:nvCxnSpPr>
        <p:spPr>
          <a:xfrm>
            <a:off x="251461" y="4337449"/>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39338821"/>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740490383"/>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Content and Photo">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D53A41D0-6B3B-F175-370A-662661BB11EE}"/>
              </a:ext>
              <a:ext uri="{C183D7F6-B498-43B3-948B-1728B52AA6E4}">
                <adec:decorative xmlns:adec="http://schemas.microsoft.com/office/drawing/2017/decorative" val="1"/>
              </a:ext>
            </a:extLst>
          </p:cNvPr>
          <p:cNvSpPr>
            <a:spLocks noGrp="1"/>
          </p:cNvSpPr>
          <p:nvPr>
            <p:ph type="pic" sz="quarter" idx="12"/>
          </p:nvPr>
        </p:nvSpPr>
        <p:spPr>
          <a:xfrm>
            <a:off x="0" y="1"/>
            <a:ext cx="2115649"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2414016" y="413809"/>
            <a:ext cx="7263051"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2413755" y="1468120"/>
            <a:ext cx="7267456"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23054638"/>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Content and Photo">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3805608" y="413809"/>
            <a:ext cx="5871459"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3806190" y="1468120"/>
            <a:ext cx="5875020"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
        <p:nvSpPr>
          <p:cNvPr id="3" name="Rectangle 2">
            <a:extLst>
              <a:ext uri="{FF2B5EF4-FFF2-40B4-BE49-F238E27FC236}">
                <a16:creationId xmlns:a16="http://schemas.microsoft.com/office/drawing/2014/main" id="{01AC2568-0393-59E1-4229-F4500E6D0CFB}"/>
              </a:ext>
              <a:ext uri="{C183D7F6-B498-43B3-948B-1728B52AA6E4}">
                <adec:decorative xmlns:adec="http://schemas.microsoft.com/office/drawing/2017/decorative" val="1"/>
              </a:ext>
            </a:extLst>
          </p:cNvPr>
          <p:cNvSpPr/>
          <p:nvPr userDrawn="1"/>
        </p:nvSpPr>
        <p:spPr>
          <a:xfrm>
            <a:off x="0" y="1533393"/>
            <a:ext cx="2308403" cy="41694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Picture Placeholder 30">
            <a:extLst>
              <a:ext uri="{FF2B5EF4-FFF2-40B4-BE49-F238E27FC236}">
                <a16:creationId xmlns:a16="http://schemas.microsoft.com/office/drawing/2014/main" id="{163AF9F1-C809-5689-666F-31234C62AC03}"/>
              </a:ext>
              <a:ext uri="{C183D7F6-B498-43B3-948B-1728B52AA6E4}">
                <adec:decorative xmlns:adec="http://schemas.microsoft.com/office/drawing/2017/decorative" val="1"/>
              </a:ext>
            </a:extLst>
          </p:cNvPr>
          <p:cNvSpPr>
            <a:spLocks noGrp="1"/>
          </p:cNvSpPr>
          <p:nvPr>
            <p:ph type="pic" sz="quarter" idx="10"/>
          </p:nvPr>
        </p:nvSpPr>
        <p:spPr>
          <a:xfrm>
            <a:off x="377191" y="413809"/>
            <a:ext cx="2880003" cy="6408632"/>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Tree>
    <p:extLst>
      <p:ext uri="{BB962C8B-B14F-4D97-AF65-F5344CB8AC3E}">
        <p14:creationId xmlns:p14="http://schemas.microsoft.com/office/powerpoint/2010/main" val="4020962713"/>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Content and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
        <p:nvSpPr>
          <p:cNvPr id="2" name="Rectangle 1">
            <a:extLst>
              <a:ext uri="{FF2B5EF4-FFF2-40B4-BE49-F238E27FC236}">
                <a16:creationId xmlns:a16="http://schemas.microsoft.com/office/drawing/2014/main" id="{9713A1C1-2336-76ED-807D-172C00ED71E2}"/>
              </a:ext>
              <a:ext uri="{C183D7F6-B498-43B3-948B-1728B52AA6E4}">
                <adec:decorative xmlns:adec="http://schemas.microsoft.com/office/drawing/2017/decorative" val="1"/>
              </a:ext>
            </a:extLst>
          </p:cNvPr>
          <p:cNvSpPr/>
          <p:nvPr userDrawn="1"/>
        </p:nvSpPr>
        <p:spPr>
          <a:xfrm>
            <a:off x="0" y="0"/>
            <a:ext cx="3378311" cy="6390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8" name="Picture Placeholder 5">
            <a:extLst>
              <a:ext uri="{FF2B5EF4-FFF2-40B4-BE49-F238E27FC236}">
                <a16:creationId xmlns:a16="http://schemas.microsoft.com/office/drawing/2014/main" id="{F22F8146-B4EE-FD68-B0D7-AAFBD5B7C39E}"/>
              </a:ext>
              <a:ext uri="{C183D7F6-B498-43B3-948B-1728B52AA6E4}">
                <adec:decorative xmlns:adec="http://schemas.microsoft.com/office/drawing/2017/decorative" val="0"/>
              </a:ext>
            </a:extLst>
          </p:cNvPr>
          <p:cNvSpPr>
            <a:spLocks noGrp="1"/>
          </p:cNvSpPr>
          <p:nvPr>
            <p:ph type="pic" sz="quarter" idx="11"/>
          </p:nvPr>
        </p:nvSpPr>
        <p:spPr>
          <a:xfrm>
            <a:off x="0" y="2197909"/>
            <a:ext cx="3378311" cy="441480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9" name="Rectangle 8">
            <a:extLst>
              <a:ext uri="{FF2B5EF4-FFF2-40B4-BE49-F238E27FC236}">
                <a16:creationId xmlns:a16="http://schemas.microsoft.com/office/drawing/2014/main" id="{D8DB2044-43A7-8568-69B2-C67C4E87095C}"/>
              </a:ext>
              <a:ext uri="{C183D7F6-B498-43B3-948B-1728B52AA6E4}">
                <adec:decorative xmlns:adec="http://schemas.microsoft.com/office/drawing/2017/decorative" val="1"/>
              </a:ext>
            </a:extLst>
          </p:cNvPr>
          <p:cNvSpPr/>
          <p:nvPr userDrawn="1"/>
        </p:nvSpPr>
        <p:spPr>
          <a:xfrm>
            <a:off x="0" y="6612710"/>
            <a:ext cx="3378311" cy="191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0" name="Title 9">
            <a:extLst>
              <a:ext uri="{FF2B5EF4-FFF2-40B4-BE49-F238E27FC236}">
                <a16:creationId xmlns:a16="http://schemas.microsoft.com/office/drawing/2014/main" id="{F8B2B7C1-582D-B867-D322-AAB074D4F840}"/>
              </a:ext>
            </a:extLst>
          </p:cNvPr>
          <p:cNvSpPr>
            <a:spLocks noGrp="1"/>
          </p:cNvSpPr>
          <p:nvPr>
            <p:ph type="title"/>
          </p:nvPr>
        </p:nvSpPr>
        <p:spPr>
          <a:xfrm>
            <a:off x="381334" y="413809"/>
            <a:ext cx="2732198" cy="156203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06973847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Two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701020"/>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43EB0724-659D-2412-C731-45AF81F092C9}"/>
              </a:ext>
              <a:ext uri="{C183D7F6-B498-43B3-948B-1728B52AA6E4}">
                <adec:decorative xmlns:adec="http://schemas.microsoft.com/office/drawing/2017/decorative" val="1"/>
              </a:ext>
            </a:extLst>
          </p:cNvPr>
          <p:cNvCxnSpPr>
            <a:cxnSpLocks/>
          </p:cNvCxnSpPr>
          <p:nvPr userDrawn="1"/>
        </p:nvCxnSpPr>
        <p:spPr>
          <a:xfrm>
            <a:off x="5029200" y="1865736"/>
            <a:ext cx="0" cy="4956704"/>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9670384"/>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Three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747021"/>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0" name="Content Placeholder 19">
            <a:extLst>
              <a:ext uri="{FF2B5EF4-FFF2-40B4-BE49-F238E27FC236}">
                <a16:creationId xmlns:a16="http://schemas.microsoft.com/office/drawing/2014/main" id="{7A0EAEE0-77EB-A4D8-2049-7C5CDC438051}"/>
              </a:ext>
            </a:extLst>
          </p:cNvPr>
          <p:cNvSpPr>
            <a:spLocks noGrp="1"/>
          </p:cNvSpPr>
          <p:nvPr>
            <p:ph sz="quarter" idx="17" hasCustomPrompt="1"/>
          </p:nvPr>
        </p:nvSpPr>
        <p:spPr>
          <a:xfrm>
            <a:off x="381335" y="1748790"/>
            <a:ext cx="1891181" cy="1333183"/>
          </a:xfrm>
        </p:spPr>
        <p:txBody>
          <a:bodyPr/>
          <a:lstStyle>
            <a:lvl1pPr marL="0" indent="0">
              <a:buNone/>
              <a:defRPr>
                <a:solidFill>
                  <a:schemeClr val="bg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2568712" y="1748593"/>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1" name="Content Placeholder 19">
            <a:extLst>
              <a:ext uri="{FF2B5EF4-FFF2-40B4-BE49-F238E27FC236}">
                <a16:creationId xmlns:a16="http://schemas.microsoft.com/office/drawing/2014/main" id="{455750BE-059E-6E10-63F2-259766290B9A}"/>
              </a:ext>
            </a:extLst>
          </p:cNvPr>
          <p:cNvSpPr>
            <a:spLocks noGrp="1"/>
          </p:cNvSpPr>
          <p:nvPr>
            <p:ph sz="quarter" idx="18" hasCustomPrompt="1"/>
          </p:nvPr>
        </p:nvSpPr>
        <p:spPr>
          <a:xfrm>
            <a:off x="381335" y="3545217"/>
            <a:ext cx="1891181" cy="1333183"/>
          </a:xfrm>
        </p:spPr>
        <p:txBody>
          <a:bodyPr/>
          <a:lstStyle>
            <a:lvl1pPr marL="0" indent="0">
              <a:buNone/>
              <a:defRPr>
                <a:solidFill>
                  <a:schemeClr val="bg2"/>
                </a:solidFill>
              </a:defRPr>
            </a:lvl1pPr>
          </a:lstStyle>
          <a:p>
            <a:pPr lvl="0"/>
            <a:r>
              <a:rPr lang="en-US"/>
              <a:t>Click to edit master text styles</a:t>
            </a:r>
          </a:p>
        </p:txBody>
      </p:sp>
      <p:sp>
        <p:nvSpPr>
          <p:cNvPr id="22" name="Text Placeholder 17">
            <a:extLst>
              <a:ext uri="{FF2B5EF4-FFF2-40B4-BE49-F238E27FC236}">
                <a16:creationId xmlns:a16="http://schemas.microsoft.com/office/drawing/2014/main" id="{F366B78B-A5C5-4DB6-70E3-EBE3F9EB05F3}"/>
              </a:ext>
            </a:extLst>
          </p:cNvPr>
          <p:cNvSpPr>
            <a:spLocks noGrp="1"/>
          </p:cNvSpPr>
          <p:nvPr>
            <p:ph type="body" sz="quarter" idx="19" hasCustomPrompt="1"/>
          </p:nvPr>
        </p:nvSpPr>
        <p:spPr>
          <a:xfrm>
            <a:off x="2568712" y="3545020"/>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3" name="Content Placeholder 19">
            <a:extLst>
              <a:ext uri="{FF2B5EF4-FFF2-40B4-BE49-F238E27FC236}">
                <a16:creationId xmlns:a16="http://schemas.microsoft.com/office/drawing/2014/main" id="{568B9665-6003-0956-329D-C15E3369E4B5}"/>
              </a:ext>
            </a:extLst>
          </p:cNvPr>
          <p:cNvSpPr>
            <a:spLocks noGrp="1"/>
          </p:cNvSpPr>
          <p:nvPr>
            <p:ph sz="quarter" idx="20" hasCustomPrompt="1"/>
          </p:nvPr>
        </p:nvSpPr>
        <p:spPr>
          <a:xfrm>
            <a:off x="381335" y="5277652"/>
            <a:ext cx="1891181" cy="1333183"/>
          </a:xfrm>
        </p:spPr>
        <p:txBody>
          <a:bodyPr/>
          <a:lstStyle>
            <a:lvl1pPr marL="0" indent="0">
              <a:buNone/>
              <a:defRPr>
                <a:solidFill>
                  <a:schemeClr val="bg2"/>
                </a:solidFill>
              </a:defRPr>
            </a:lvl1pPr>
          </a:lstStyle>
          <a:p>
            <a:pPr lvl="0"/>
            <a:r>
              <a:rPr lang="en-US"/>
              <a:t>Click to edit master text styles</a:t>
            </a:r>
          </a:p>
        </p:txBody>
      </p:sp>
      <p:sp>
        <p:nvSpPr>
          <p:cNvPr id="24" name="Text Placeholder 17">
            <a:extLst>
              <a:ext uri="{FF2B5EF4-FFF2-40B4-BE49-F238E27FC236}">
                <a16:creationId xmlns:a16="http://schemas.microsoft.com/office/drawing/2014/main" id="{8385434E-E89D-1F2C-BA91-F3BB9139158F}"/>
              </a:ext>
            </a:extLst>
          </p:cNvPr>
          <p:cNvSpPr>
            <a:spLocks noGrp="1"/>
          </p:cNvSpPr>
          <p:nvPr>
            <p:ph type="body" sz="quarter" idx="21" hasCustomPrompt="1"/>
          </p:nvPr>
        </p:nvSpPr>
        <p:spPr>
          <a:xfrm>
            <a:off x="2568712" y="5277455"/>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13" name="Straight Connector 12">
            <a:extLst>
              <a:ext uri="{FF2B5EF4-FFF2-40B4-BE49-F238E27FC236}">
                <a16:creationId xmlns:a16="http://schemas.microsoft.com/office/drawing/2014/main" id="{0CC33D44-1D74-4379-DC29-37A055CA2B72}"/>
              </a:ext>
              <a:ext uri="{C183D7F6-B498-43B3-948B-1728B52AA6E4}">
                <adec:decorative xmlns:adec="http://schemas.microsoft.com/office/drawing/2017/decorative" val="1"/>
              </a:ext>
            </a:extLst>
          </p:cNvPr>
          <p:cNvCxnSpPr>
            <a:cxnSpLocks/>
          </p:cNvCxnSpPr>
          <p:nvPr userDrawn="1"/>
        </p:nvCxnSpPr>
        <p:spPr>
          <a:xfrm>
            <a:off x="251461" y="3281131"/>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1D38861-A9D2-D36F-2E26-52E524A3CBE7}"/>
              </a:ext>
              <a:ext uri="{C183D7F6-B498-43B3-948B-1728B52AA6E4}">
                <adec:decorative xmlns:adec="http://schemas.microsoft.com/office/drawing/2017/decorative" val="1"/>
              </a:ext>
            </a:extLst>
          </p:cNvPr>
          <p:cNvCxnSpPr>
            <a:cxnSpLocks/>
          </p:cNvCxnSpPr>
          <p:nvPr userDrawn="1"/>
        </p:nvCxnSpPr>
        <p:spPr>
          <a:xfrm>
            <a:off x="251461" y="5078294"/>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8521441"/>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Four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648226"/>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381335"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8" name="Text Placeholder 17">
            <a:extLst>
              <a:ext uri="{FF2B5EF4-FFF2-40B4-BE49-F238E27FC236}">
                <a16:creationId xmlns:a16="http://schemas.microsoft.com/office/drawing/2014/main" id="{3234FFC8-8CBB-85B7-0135-6847A8D70F36}"/>
              </a:ext>
            </a:extLst>
          </p:cNvPr>
          <p:cNvSpPr>
            <a:spLocks noGrp="1"/>
          </p:cNvSpPr>
          <p:nvPr>
            <p:ph type="body" sz="quarter" idx="17" hasCustomPrompt="1"/>
          </p:nvPr>
        </p:nvSpPr>
        <p:spPr>
          <a:xfrm>
            <a:off x="5253658"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9" name="Text Placeholder 17">
            <a:extLst>
              <a:ext uri="{FF2B5EF4-FFF2-40B4-BE49-F238E27FC236}">
                <a16:creationId xmlns:a16="http://schemas.microsoft.com/office/drawing/2014/main" id="{FE8DDB1D-DAF6-C33E-1A45-41EF9658BC65}"/>
              </a:ext>
            </a:extLst>
          </p:cNvPr>
          <p:cNvSpPr>
            <a:spLocks noGrp="1"/>
          </p:cNvSpPr>
          <p:nvPr>
            <p:ph type="body" sz="quarter" idx="18" hasCustomPrompt="1"/>
          </p:nvPr>
        </p:nvSpPr>
        <p:spPr>
          <a:xfrm>
            <a:off x="385480"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10" name="Text Placeholder 17">
            <a:extLst>
              <a:ext uri="{FF2B5EF4-FFF2-40B4-BE49-F238E27FC236}">
                <a16:creationId xmlns:a16="http://schemas.microsoft.com/office/drawing/2014/main" id="{F0291137-FAE5-EAD4-6F94-847620537F9D}"/>
              </a:ext>
            </a:extLst>
          </p:cNvPr>
          <p:cNvSpPr>
            <a:spLocks noGrp="1"/>
          </p:cNvSpPr>
          <p:nvPr>
            <p:ph type="body" sz="quarter" idx="19" hasCustomPrompt="1"/>
          </p:nvPr>
        </p:nvSpPr>
        <p:spPr>
          <a:xfrm>
            <a:off x="5257803"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EDC6807C-7BA5-8D1D-F4CD-F0F8C8CD60D7}"/>
              </a:ext>
              <a:ext uri="{C183D7F6-B498-43B3-948B-1728B52AA6E4}">
                <adec:decorative xmlns:adec="http://schemas.microsoft.com/office/drawing/2017/decorative" val="1"/>
              </a:ext>
            </a:extLst>
          </p:cNvPr>
          <p:cNvCxnSpPr>
            <a:cxnSpLocks/>
          </p:cNvCxnSpPr>
          <p:nvPr userDrawn="1"/>
        </p:nvCxnSpPr>
        <p:spPr>
          <a:xfrm flipV="1">
            <a:off x="5029200" y="1748609"/>
            <a:ext cx="0" cy="5177682"/>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DFD892FE-2A7D-C8CB-E322-3AFBF7ABA41A}"/>
              </a:ext>
              <a:ext uri="{C183D7F6-B498-43B3-948B-1728B52AA6E4}">
                <adec:decorative xmlns:adec="http://schemas.microsoft.com/office/drawing/2017/decorative" val="1"/>
              </a:ext>
            </a:extLst>
          </p:cNvPr>
          <p:cNvCxnSpPr>
            <a:cxnSpLocks/>
          </p:cNvCxnSpPr>
          <p:nvPr userDrawn="1"/>
        </p:nvCxnSpPr>
        <p:spPr>
          <a:xfrm>
            <a:off x="251461" y="4337449"/>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2050708"/>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249858826"/>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0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1"/>
            <a:ext cx="10058400" cy="3600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4B91A80A-9FF7-D065-11E2-F707C7152E2C}"/>
              </a:ext>
              <a:ext uri="{C183D7F6-B498-43B3-948B-1728B52AA6E4}">
                <adec:decorative xmlns:adec="http://schemas.microsoft.com/office/drawing/2017/decorative" val="1"/>
              </a:ext>
            </a:extLst>
          </p:cNvPr>
          <p:cNvSpPr/>
          <p:nvPr userDrawn="1"/>
        </p:nvSpPr>
        <p:spPr>
          <a:xfrm>
            <a:off x="-9504" y="3600133"/>
            <a:ext cx="10059223" cy="3222308"/>
          </a:xfrm>
          <a:prstGeom prst="rect">
            <a:avLst/>
          </a:prstGeom>
          <a:solidFill>
            <a:srgbClr val="F7F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6" name="Text Placeholder 4">
            <a:extLst>
              <a:ext uri="{FF2B5EF4-FFF2-40B4-BE49-F238E27FC236}">
                <a16:creationId xmlns:a16="http://schemas.microsoft.com/office/drawing/2014/main" id="{F9329E4E-5068-C1EB-3194-52E34778CF85}"/>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35146914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roduct Level Title Page - Color Only">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BAEAAEB-D210-4A27-B8E8-ED1CB23A3E3E}"/>
              </a:ext>
            </a:extLst>
          </p:cNvPr>
          <p:cNvSpPr/>
          <p:nvPr userDrawn="1"/>
        </p:nvSpPr>
        <p:spPr>
          <a:xfrm>
            <a:off x="4762500" y="0"/>
            <a:ext cx="5295900" cy="7772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3">
            <a:extLst>
              <a:ext uri="{FF2B5EF4-FFF2-40B4-BE49-F238E27FC236}">
                <a16:creationId xmlns:a16="http://schemas.microsoft.com/office/drawing/2014/main" id="{C8B599E1-8EDE-4268-BB0E-5A1A16F0BF69}"/>
              </a:ext>
            </a:extLst>
          </p:cNvPr>
          <p:cNvSpPr/>
          <p:nvPr userDrawn="1"/>
        </p:nvSpPr>
        <p:spPr>
          <a:xfrm flipH="1" flipV="1">
            <a:off x="-9398" y="4602"/>
            <a:ext cx="9191498" cy="7767798"/>
          </a:xfrm>
          <a:custGeom>
            <a:avLst/>
            <a:gdLst>
              <a:gd name="connsiteX0" fmla="*/ 7194504 w 7194504"/>
              <a:gd name="connsiteY0" fmla="*/ 6080123 h 6080123"/>
              <a:gd name="connsiteX1" fmla="*/ 0 w 7194504"/>
              <a:gd name="connsiteY1" fmla="*/ 6080123 h 6080123"/>
              <a:gd name="connsiteX2" fmla="*/ 2471429 w 7194504"/>
              <a:gd name="connsiteY2" fmla="*/ 0 h 6080123"/>
              <a:gd name="connsiteX3" fmla="*/ 3543251 w 7194504"/>
              <a:gd name="connsiteY3" fmla="*/ 0 h 6080123"/>
              <a:gd name="connsiteX4" fmla="*/ 7194504 w 7194504"/>
              <a:gd name="connsiteY4" fmla="*/ 0 h 6080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4504" h="6080123">
                <a:moveTo>
                  <a:pt x="7194504" y="6080123"/>
                </a:moveTo>
                <a:lnTo>
                  <a:pt x="0" y="6080123"/>
                </a:lnTo>
                <a:lnTo>
                  <a:pt x="2471429" y="0"/>
                </a:lnTo>
                <a:lnTo>
                  <a:pt x="3543251" y="0"/>
                </a:lnTo>
                <a:lnTo>
                  <a:pt x="719450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3" name="Picture 22" descr="A close up of a logo&#10;&#10;Description automatically generated">
            <a:extLst>
              <a:ext uri="{FF2B5EF4-FFF2-40B4-BE49-F238E27FC236}">
                <a16:creationId xmlns:a16="http://schemas.microsoft.com/office/drawing/2014/main" id="{75AE13B4-B5C3-441D-93EA-26D70FB61EA4}"/>
              </a:ext>
            </a:extLst>
          </p:cNvPr>
          <p:cNvPicPr>
            <a:picLocks noChangeAspect="1"/>
          </p:cNvPicPr>
          <p:nvPr userDrawn="1"/>
        </p:nvPicPr>
        <p:blipFill>
          <a:blip r:embed="rId2">
            <a:alphaModFix amt="15000"/>
          </a:blip>
          <a:stretch>
            <a:fillRect/>
          </a:stretch>
        </p:blipFill>
        <p:spPr>
          <a:xfrm>
            <a:off x="3644498" y="1010729"/>
            <a:ext cx="7055450" cy="7055450"/>
          </a:xfrm>
          <a:prstGeom prst="rect">
            <a:avLst/>
          </a:prstGeom>
        </p:spPr>
      </p:pic>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alpha val="48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itle 1">
            <a:extLst>
              <a:ext uri="{FF2B5EF4-FFF2-40B4-BE49-F238E27FC236}">
                <a16:creationId xmlns:a16="http://schemas.microsoft.com/office/drawing/2014/main" id="{A91FAB57-C059-4088-8B0B-1189085BEEC2}"/>
              </a:ext>
            </a:extLst>
          </p:cNvPr>
          <p:cNvSpPr>
            <a:spLocks noGrp="1"/>
          </p:cNvSpPr>
          <p:nvPr>
            <p:ph type="ctrTitle" hasCustomPrompt="1"/>
          </p:nvPr>
        </p:nvSpPr>
        <p:spPr>
          <a:xfrm>
            <a:off x="902735" y="1993851"/>
            <a:ext cx="6017859" cy="1469039"/>
          </a:xfrm>
        </p:spPr>
        <p:txBody>
          <a:bodyPr lIns="0" tIns="0" rIns="0" bIns="0" anchor="t">
            <a:noAutofit/>
          </a:bodyPr>
          <a:lstStyle>
            <a:lvl1pPr algn="l">
              <a:lnSpc>
                <a:spcPct val="90000"/>
              </a:lnSpc>
              <a:defRPr sz="2800">
                <a:solidFill>
                  <a:schemeClr val="bg1"/>
                </a:solidFill>
              </a:defRPr>
            </a:lvl1pPr>
          </a:lstStyle>
          <a:p>
            <a:pPr>
              <a:lnSpc>
                <a:spcPts val="2800"/>
              </a:lnSpc>
            </a:pPr>
            <a:r>
              <a:rPr lang="en-US" sz="2800">
                <a:solidFill>
                  <a:schemeClr val="bg1"/>
                </a:solidFill>
              </a:rPr>
              <a:t>Providing employees with a better way </a:t>
            </a:r>
            <a:br>
              <a:rPr lang="en-US" sz="2800">
                <a:solidFill>
                  <a:schemeClr val="bg1"/>
                </a:solidFill>
              </a:rPr>
            </a:br>
            <a:r>
              <a:rPr lang="en-US" sz="2800">
                <a:solidFill>
                  <a:schemeClr val="bg1"/>
                </a:solidFill>
              </a:rPr>
              <a:t>to engage, connect and give, while </a:t>
            </a:r>
            <a:br>
              <a:rPr lang="en-US" sz="2800">
                <a:solidFill>
                  <a:schemeClr val="bg1"/>
                </a:solidFill>
              </a:rPr>
            </a:br>
            <a:r>
              <a:rPr lang="en-US" sz="2800">
                <a:solidFill>
                  <a:schemeClr val="bg1"/>
                </a:solidFill>
              </a:rPr>
              <a:t>streamlining administration</a:t>
            </a:r>
          </a:p>
        </p:txBody>
      </p:sp>
      <p:sp>
        <p:nvSpPr>
          <p:cNvPr id="26" name="TextBox 25">
            <a:extLst>
              <a:ext uri="{FF2B5EF4-FFF2-40B4-BE49-F238E27FC236}">
                <a16:creationId xmlns:a16="http://schemas.microsoft.com/office/drawing/2014/main" id="{1586B614-5B61-48A0-BE10-F2D2131CD532}"/>
              </a:ext>
            </a:extLst>
          </p:cNvPr>
          <p:cNvSpPr txBox="1"/>
          <p:nvPr userDrawn="1"/>
        </p:nvSpPr>
        <p:spPr>
          <a:xfrm>
            <a:off x="902735" y="1578463"/>
            <a:ext cx="5127950" cy="400110"/>
          </a:xfrm>
          <a:prstGeom prst="rect">
            <a:avLst/>
          </a:prstGeom>
          <a:noFill/>
        </p:spPr>
        <p:txBody>
          <a:bodyPr wrap="square" lIns="0" rtlCol="0">
            <a:spAutoFit/>
          </a:bodyPr>
          <a:lstStyle/>
          <a:p>
            <a:pPr>
              <a:spcAft>
                <a:spcPts val="1000"/>
              </a:spcAft>
            </a:pPr>
            <a:r>
              <a:rPr lang="en-US" sz="2000">
                <a:solidFill>
                  <a:schemeClr val="bg1"/>
                </a:solidFill>
              </a:rPr>
              <a:t>Workplace Giving</a:t>
            </a:r>
          </a:p>
        </p:txBody>
      </p:sp>
    </p:spTree>
    <p:extLst>
      <p:ext uri="{BB962C8B-B14F-4D97-AF65-F5344CB8AC3E}">
        <p14:creationId xmlns:p14="http://schemas.microsoft.com/office/powerpoint/2010/main" val="208800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9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2083323"/>
            <a:ext cx="6089480" cy="47391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Rectangle 4">
            <a:extLst>
              <a:ext uri="{FF2B5EF4-FFF2-40B4-BE49-F238E27FC236}">
                <a16:creationId xmlns:a16="http://schemas.microsoft.com/office/drawing/2014/main" id="{E058D6EB-0C34-436E-8FD9-7EA798C85F33}"/>
              </a:ext>
              <a:ext uri="{C183D7F6-B498-43B3-948B-1728B52AA6E4}">
                <adec:decorative xmlns:adec="http://schemas.microsoft.com/office/drawing/2017/decorative" val="1"/>
              </a:ext>
            </a:extLst>
          </p:cNvPr>
          <p:cNvSpPr/>
          <p:nvPr userDrawn="1"/>
        </p:nvSpPr>
        <p:spPr>
          <a:xfrm>
            <a:off x="0" y="1"/>
            <a:ext cx="6089480" cy="2083324"/>
          </a:xfrm>
          <a:prstGeom prst="rect">
            <a:avLst/>
          </a:prstGeom>
          <a:solidFill>
            <a:schemeClr val="tx2"/>
          </a:solidFill>
        </p:spPr>
        <p:txBody>
          <a:bodyPr wrap="square" rtlCol="0" anchor="ctr">
            <a:noAutofit/>
          </a:bodyPr>
          <a:lstStyle/>
          <a:p>
            <a:pPr algn="l">
              <a:spcAft>
                <a:spcPts val="495"/>
              </a:spcAft>
            </a:pP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5321130" cy="816110"/>
          </a:xfrm>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7" name="Picture Placeholder 6">
            <a:extLst>
              <a:ext uri="{FF2B5EF4-FFF2-40B4-BE49-F238E27FC236}">
                <a16:creationId xmlns:a16="http://schemas.microsoft.com/office/drawing/2014/main" id="{90AA6749-D05E-3677-C555-5EEBDF831D7F}"/>
              </a:ext>
            </a:extLst>
          </p:cNvPr>
          <p:cNvSpPr>
            <a:spLocks noGrp="1"/>
          </p:cNvSpPr>
          <p:nvPr>
            <p:ph type="pic" sz="quarter" idx="11"/>
          </p:nvPr>
        </p:nvSpPr>
        <p:spPr>
          <a:xfrm>
            <a:off x="6090047" y="0"/>
            <a:ext cx="3968353" cy="682244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9" name="Text Placeholder 8">
            <a:extLst>
              <a:ext uri="{FF2B5EF4-FFF2-40B4-BE49-F238E27FC236}">
                <a16:creationId xmlns:a16="http://schemas.microsoft.com/office/drawing/2014/main" id="{61668ECE-3107-0CB9-3310-5C335E71EC9F}"/>
              </a:ext>
            </a:extLst>
          </p:cNvPr>
          <p:cNvSpPr>
            <a:spLocks noGrp="1"/>
          </p:cNvSpPr>
          <p:nvPr>
            <p:ph type="body" sz="quarter" idx="12"/>
          </p:nvPr>
        </p:nvSpPr>
        <p:spPr>
          <a:xfrm>
            <a:off x="381119" y="2453300"/>
            <a:ext cx="5321260" cy="381691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229677DA-A922-5436-6492-3F1603E0F5AC}"/>
              </a:ext>
            </a:extLst>
          </p:cNvPr>
          <p:cNvSpPr>
            <a:spLocks noGrp="1"/>
          </p:cNvSpPr>
          <p:nvPr>
            <p:ph type="body" sz="quarter" idx="14" hasCustomPrompt="1"/>
          </p:nvPr>
        </p:nvSpPr>
        <p:spPr>
          <a:xfrm>
            <a:off x="381335" y="955359"/>
            <a:ext cx="5321045" cy="464185"/>
          </a:xfrm>
        </p:spPr>
        <p:txBody>
          <a:bodyPr/>
          <a:lstStyle>
            <a:lvl1pPr marL="0" indent="0">
              <a:buNone/>
              <a:defRPr sz="1485">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696801285"/>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511062"/>
            <a:ext cx="9304020" cy="5793217"/>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626364" y="828337"/>
            <a:ext cx="8805672" cy="816110"/>
          </a:xfrm>
        </p:spPr>
        <p:txBody>
          <a:bodyPr/>
          <a:lstStyle>
            <a:lvl1pPr>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542096210"/>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511062"/>
            <a:ext cx="9304020" cy="5793217"/>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850392" y="828337"/>
            <a:ext cx="8581644" cy="816110"/>
          </a:xfrm>
        </p:spPr>
        <p:txBody>
          <a:bodyPr/>
          <a:lstStyle>
            <a:lvl1pPr>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FFB409A9-F04A-611E-72D1-76AA3037F09C}"/>
              </a:ext>
              <a:ext uri="{C183D7F6-B498-43B3-948B-1728B52AA6E4}">
                <adec:decorative xmlns:adec="http://schemas.microsoft.com/office/drawing/2017/decorative" val="1"/>
              </a:ext>
            </a:extLst>
          </p:cNvPr>
          <p:cNvSpPr/>
          <p:nvPr userDrawn="1"/>
        </p:nvSpPr>
        <p:spPr>
          <a:xfrm>
            <a:off x="377190" y="1"/>
            <a:ext cx="232260" cy="630427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Tree>
    <p:extLst>
      <p:ext uri="{BB962C8B-B14F-4D97-AF65-F5344CB8AC3E}">
        <p14:creationId xmlns:p14="http://schemas.microsoft.com/office/powerpoint/2010/main" val="3588340213"/>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1643727"/>
            <a:ext cx="4338614" cy="4660552"/>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8" name="Rectangle 7">
            <a:extLst>
              <a:ext uri="{FF2B5EF4-FFF2-40B4-BE49-F238E27FC236}">
                <a16:creationId xmlns:a16="http://schemas.microsoft.com/office/drawing/2014/main" id="{F81C9686-BAD5-88FF-BDD2-4510BF3E1EFE}"/>
              </a:ext>
              <a:ext uri="{C183D7F6-B498-43B3-948B-1728B52AA6E4}">
                <adec:decorative xmlns:adec="http://schemas.microsoft.com/office/drawing/2017/decorative" val="1"/>
              </a:ext>
            </a:extLst>
          </p:cNvPr>
          <p:cNvSpPr/>
          <p:nvPr userDrawn="1"/>
        </p:nvSpPr>
        <p:spPr>
          <a:xfrm>
            <a:off x="377190" y="1643726"/>
            <a:ext cx="232260" cy="466055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9" name="Rounded Rectangle 45">
            <a:extLst>
              <a:ext uri="{FF2B5EF4-FFF2-40B4-BE49-F238E27FC236}">
                <a16:creationId xmlns:a16="http://schemas.microsoft.com/office/drawing/2014/main" id="{329887B3-4DB7-7981-FDE4-7E3B8EE2E776}"/>
              </a:ext>
              <a:ext uri="{C183D7F6-B498-43B3-948B-1728B52AA6E4}">
                <adec:decorative xmlns:adec="http://schemas.microsoft.com/office/drawing/2017/decorative" val="1"/>
              </a:ext>
            </a:extLst>
          </p:cNvPr>
          <p:cNvSpPr/>
          <p:nvPr userDrawn="1"/>
        </p:nvSpPr>
        <p:spPr>
          <a:xfrm>
            <a:off x="5342598" y="1643722"/>
            <a:ext cx="4338614" cy="4660556"/>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10" name="Rectangle 9">
            <a:extLst>
              <a:ext uri="{FF2B5EF4-FFF2-40B4-BE49-F238E27FC236}">
                <a16:creationId xmlns:a16="http://schemas.microsoft.com/office/drawing/2014/main" id="{04C4102A-CA52-BE56-F7FB-113DF2F3309E}"/>
              </a:ext>
              <a:ext uri="{C183D7F6-B498-43B3-948B-1728B52AA6E4}">
                <adec:decorative xmlns:adec="http://schemas.microsoft.com/office/drawing/2017/decorative" val="1"/>
              </a:ext>
            </a:extLst>
          </p:cNvPr>
          <p:cNvSpPr/>
          <p:nvPr userDrawn="1"/>
        </p:nvSpPr>
        <p:spPr>
          <a:xfrm>
            <a:off x="5342598" y="1643724"/>
            <a:ext cx="232260" cy="466055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11" name="Title 10">
            <a:extLst>
              <a:ext uri="{FF2B5EF4-FFF2-40B4-BE49-F238E27FC236}">
                <a16:creationId xmlns:a16="http://schemas.microsoft.com/office/drawing/2014/main" id="{C6152B96-55D2-93E4-1598-A0DC03490561}"/>
              </a:ext>
            </a:extLst>
          </p:cNvPr>
          <p:cNvSpPr>
            <a:spLocks noGrp="1"/>
          </p:cNvSpPr>
          <p:nvPr>
            <p:ph type="title" hasCustomPrompt="1"/>
          </p:nvPr>
        </p:nvSpPr>
        <p:spPr/>
        <p:txBody>
          <a:bodyPr/>
          <a:lstStyle>
            <a:lvl1pPr>
              <a:tabLst>
                <a:tab pos="569714" algn="l"/>
              </a:tabLst>
              <a:defRPr>
                <a:solidFill>
                  <a:schemeClr val="bg1"/>
                </a:solidFill>
              </a:defRPr>
            </a:lvl1pPr>
          </a:lstStyle>
          <a:p>
            <a:r>
              <a:rPr lang="en-US"/>
              <a:t>Click to edit master title style</a:t>
            </a:r>
          </a:p>
        </p:txBody>
      </p:sp>
      <p:sp>
        <p:nvSpPr>
          <p:cNvPr id="13" name="Text Placeholder 12">
            <a:extLst>
              <a:ext uri="{FF2B5EF4-FFF2-40B4-BE49-F238E27FC236}">
                <a16:creationId xmlns:a16="http://schemas.microsoft.com/office/drawing/2014/main" id="{2EF24112-71AD-42DE-FE85-0601591671A5}"/>
              </a:ext>
            </a:extLst>
          </p:cNvPr>
          <p:cNvSpPr>
            <a:spLocks noGrp="1"/>
          </p:cNvSpPr>
          <p:nvPr>
            <p:ph type="body" sz="quarter" idx="11" hasCustomPrompt="1"/>
          </p:nvPr>
        </p:nvSpPr>
        <p:spPr>
          <a:xfrm>
            <a:off x="888815" y="1967029"/>
            <a:ext cx="3564969" cy="4013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2">
            <a:extLst>
              <a:ext uri="{FF2B5EF4-FFF2-40B4-BE49-F238E27FC236}">
                <a16:creationId xmlns:a16="http://schemas.microsoft.com/office/drawing/2014/main" id="{2FE17338-AE65-4B8A-F3A8-8118543F9D9C}"/>
              </a:ext>
            </a:extLst>
          </p:cNvPr>
          <p:cNvSpPr>
            <a:spLocks noGrp="1"/>
          </p:cNvSpPr>
          <p:nvPr>
            <p:ph type="body" sz="quarter" idx="12" hasCustomPrompt="1"/>
          </p:nvPr>
        </p:nvSpPr>
        <p:spPr>
          <a:xfrm>
            <a:off x="5845550" y="1967029"/>
            <a:ext cx="3564969" cy="4013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1467337"/>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F36AB9C9-5E85-174D-DE56-7A84C55888D9}"/>
              </a:ext>
              <a:ext uri="{C183D7F6-B498-43B3-948B-1728B52AA6E4}">
                <adec:decorative xmlns:adec="http://schemas.microsoft.com/office/drawing/2017/decorative" val="1"/>
              </a:ext>
            </a:extLst>
          </p:cNvPr>
          <p:cNvSpPr/>
          <p:nvPr userDrawn="1"/>
        </p:nvSpPr>
        <p:spPr>
          <a:xfrm>
            <a:off x="0" y="1"/>
            <a:ext cx="4726388" cy="445822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6" name="Rectangle 5">
            <a:extLst>
              <a:ext uri="{FF2B5EF4-FFF2-40B4-BE49-F238E27FC236}">
                <a16:creationId xmlns:a16="http://schemas.microsoft.com/office/drawing/2014/main" id="{14350DBE-8BB6-83F3-2BA1-C6A2ECA6B2AF}"/>
              </a:ext>
              <a:ext uri="{C183D7F6-B498-43B3-948B-1728B52AA6E4}">
                <adec:decorative xmlns:adec="http://schemas.microsoft.com/office/drawing/2017/decorative" val="1"/>
              </a:ext>
            </a:extLst>
          </p:cNvPr>
          <p:cNvSpPr/>
          <p:nvPr userDrawn="1"/>
        </p:nvSpPr>
        <p:spPr>
          <a:xfrm>
            <a:off x="1" y="4439884"/>
            <a:ext cx="10058404" cy="2389075"/>
          </a:xfrm>
          <a:prstGeom prst="rect">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2128415"/>
            <a:ext cx="3904916" cy="1757785"/>
          </a:xfrm>
        </p:spPr>
        <p:txBody>
          <a:bodyPr anchor="ctr"/>
          <a:lstStyle>
            <a:lvl1pPr marL="0" algn="l" defTabSz="754380" rtl="0" eaLnBrk="1" latinLnBrk="0" hangingPunct="1">
              <a:lnSpc>
                <a:spcPct val="100000"/>
              </a:lnSpc>
              <a:spcBef>
                <a:spcPct val="0"/>
              </a:spcBef>
              <a:buNone/>
              <a:defRPr lang="en-US" sz="3300" kern="1200" dirty="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1772208416"/>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8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BA1B03-8D66-F230-40C1-F817F95555F9}"/>
              </a:ext>
              <a:ext uri="{C183D7F6-B498-43B3-948B-1728B52AA6E4}">
                <adec:decorative xmlns:adec="http://schemas.microsoft.com/office/drawing/2017/decorative" val="1"/>
              </a:ext>
            </a:extLst>
          </p:cNvPr>
          <p:cNvSpPr/>
          <p:nvPr userDrawn="1"/>
        </p:nvSpPr>
        <p:spPr>
          <a:xfrm>
            <a:off x="4554569" y="1"/>
            <a:ext cx="5503613" cy="682244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7" name="Rectangle 6">
            <a:extLst>
              <a:ext uri="{FF2B5EF4-FFF2-40B4-BE49-F238E27FC236}">
                <a16:creationId xmlns:a16="http://schemas.microsoft.com/office/drawing/2014/main" id="{B0BCEE47-6702-0990-2D24-C73F5E0FD320}"/>
              </a:ext>
              <a:ext uri="{C183D7F6-B498-43B3-948B-1728B52AA6E4}">
                <adec:decorative xmlns:adec="http://schemas.microsoft.com/office/drawing/2017/decorative" val="1"/>
              </a:ext>
            </a:extLst>
          </p:cNvPr>
          <p:cNvSpPr/>
          <p:nvPr userDrawn="1"/>
        </p:nvSpPr>
        <p:spPr>
          <a:xfrm>
            <a:off x="0" y="2"/>
            <a:ext cx="10058400" cy="344775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8" name="Oval 7">
            <a:extLst>
              <a:ext uri="{FF2B5EF4-FFF2-40B4-BE49-F238E27FC236}">
                <a16:creationId xmlns:a16="http://schemas.microsoft.com/office/drawing/2014/main" id="{7548256F-770A-44EE-1A5B-4B5D42B633B4}"/>
              </a:ext>
              <a:ext uri="{C183D7F6-B498-43B3-948B-1728B52AA6E4}">
                <adec:decorative xmlns:adec="http://schemas.microsoft.com/office/drawing/2017/decorative" val="1"/>
              </a:ext>
            </a:extLst>
          </p:cNvPr>
          <p:cNvSpPr/>
          <p:nvPr userDrawn="1"/>
        </p:nvSpPr>
        <p:spPr>
          <a:xfrm>
            <a:off x="596513" y="1027004"/>
            <a:ext cx="3492635" cy="479796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9" name="Picture Placeholder 9">
            <a:extLst>
              <a:ext uri="{FF2B5EF4-FFF2-40B4-BE49-F238E27FC236}">
                <a16:creationId xmlns:a16="http://schemas.microsoft.com/office/drawing/2014/main" id="{5A7C336F-CB5D-48A1-A9EE-D69777D4B030}"/>
              </a:ext>
            </a:extLst>
          </p:cNvPr>
          <p:cNvSpPr>
            <a:spLocks noGrp="1"/>
          </p:cNvSpPr>
          <p:nvPr>
            <p:ph type="pic" sz="quarter" idx="11" hasCustomPrompt="1"/>
          </p:nvPr>
        </p:nvSpPr>
        <p:spPr>
          <a:xfrm>
            <a:off x="780392" y="1279605"/>
            <a:ext cx="3124876" cy="4292760"/>
          </a:xfrm>
          <a:prstGeom prst="ellipse">
            <a:avLst/>
          </a:prstGeom>
          <a:solidFill>
            <a:schemeClr val="tx1">
              <a:lumMod val="50000"/>
              <a:lumOff val="50000"/>
            </a:schemeClr>
          </a:solidFill>
        </p:spPr>
        <p:txBody>
          <a:bodyPr vert="horz" lIns="91440" tIns="45720" rIns="91440" bIns="45720" rtlCol="0" anchor="ctr">
            <a:noAutofit/>
          </a:bodyPr>
          <a:lstStyle>
            <a:lvl1pPr>
              <a:defRPr lang="en-US">
                <a:solidFill>
                  <a:schemeClr val="bg1"/>
                </a:solidFill>
                <a:latin typeface="+mn-lt"/>
              </a:defRPr>
            </a:lvl1pPr>
          </a:lstStyle>
          <a:p>
            <a:pPr marL="0" lvl="0" indent="0" algn="ctr">
              <a:buNone/>
            </a:pPr>
            <a:r>
              <a:rPr lang="en-US"/>
              <a:t>Click to insert headshot</a:t>
            </a:r>
          </a:p>
        </p:txBody>
      </p:sp>
      <p:sp>
        <p:nvSpPr>
          <p:cNvPr id="11" name="Text Placeholder 10">
            <a:extLst>
              <a:ext uri="{FF2B5EF4-FFF2-40B4-BE49-F238E27FC236}">
                <a16:creationId xmlns:a16="http://schemas.microsoft.com/office/drawing/2014/main" id="{B32ED0FA-95F3-BF52-290A-F2C94C21BBA8}"/>
              </a:ext>
            </a:extLst>
          </p:cNvPr>
          <p:cNvSpPr>
            <a:spLocks noGrp="1"/>
          </p:cNvSpPr>
          <p:nvPr>
            <p:ph type="body" sz="quarter" idx="12" hasCustomPrompt="1"/>
          </p:nvPr>
        </p:nvSpPr>
        <p:spPr>
          <a:xfrm>
            <a:off x="5028982" y="2451548"/>
            <a:ext cx="4652228" cy="523220"/>
          </a:xfrm>
        </p:spPr>
        <p:txBody>
          <a:bodyPr/>
          <a:lstStyle>
            <a:lvl1pPr marL="0" indent="0">
              <a:buNone/>
              <a:defRPr kumimoji="0" lang="en-US" sz="1650" b="1" i="0" u="none" strike="noStrike" kern="1200" cap="none" normalizeH="0" baseline="0" dirty="0" smtClean="0">
                <a:ln>
                  <a:noFill/>
                </a:ln>
                <a:solidFill>
                  <a:schemeClr val="bg1"/>
                </a:solidFill>
                <a:effectLst/>
                <a:latin typeface="+mn-lt"/>
                <a:ea typeface="+mn-ea"/>
                <a:cs typeface="+mn-cs"/>
              </a:defRPr>
            </a:lvl1pPr>
          </a:lstStyle>
          <a:p>
            <a:pPr lvl="0"/>
            <a:r>
              <a:rPr lang="en-US"/>
              <a:t>Click to edit master text styles</a:t>
            </a:r>
          </a:p>
        </p:txBody>
      </p:sp>
      <p:sp>
        <p:nvSpPr>
          <p:cNvPr id="12" name="Text Placeholder 10">
            <a:extLst>
              <a:ext uri="{FF2B5EF4-FFF2-40B4-BE49-F238E27FC236}">
                <a16:creationId xmlns:a16="http://schemas.microsoft.com/office/drawing/2014/main" id="{7A9B0612-8A2F-CE5A-F871-67A4F6AD826C}"/>
              </a:ext>
            </a:extLst>
          </p:cNvPr>
          <p:cNvSpPr>
            <a:spLocks noGrp="1"/>
          </p:cNvSpPr>
          <p:nvPr>
            <p:ph type="body" sz="quarter" idx="13" hasCustomPrompt="1"/>
          </p:nvPr>
        </p:nvSpPr>
        <p:spPr>
          <a:xfrm>
            <a:off x="5029200" y="3886200"/>
            <a:ext cx="4652010" cy="2578206"/>
          </a:xfrm>
        </p:spPr>
        <p:txBody>
          <a:bodyPr/>
          <a:lstStyle>
            <a:lvl1pPr marL="0" indent="0">
              <a:buNone/>
              <a:defRPr sz="1485">
                <a:solidFill>
                  <a:schemeClr val="bg1"/>
                </a:solidFill>
                <a:latin typeface="+mn-lt"/>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5028982" y="693763"/>
            <a:ext cx="4652228" cy="1757785"/>
          </a:xfrm>
        </p:spPr>
        <p:txBody>
          <a:bodyPr anchor="b"/>
          <a:lstStyle>
            <a:lvl1pPr marL="0" algn="l" defTabSz="754380" rtl="0" eaLnBrk="1" latinLnBrk="0" hangingPunct="1">
              <a:lnSpc>
                <a:spcPct val="100000"/>
              </a:lnSpc>
              <a:spcBef>
                <a:spcPct val="0"/>
              </a:spcBef>
              <a:buNone/>
              <a:defRPr lang="en-US" sz="3300" kern="1200" dirty="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2795760294"/>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4" name="Title 3">
            <a:extLst>
              <a:ext uri="{FF2B5EF4-FFF2-40B4-BE49-F238E27FC236}">
                <a16:creationId xmlns:a16="http://schemas.microsoft.com/office/drawing/2014/main" id="{AC7A6B91-15FC-5B45-F6B2-B8FF21C534AD}"/>
              </a:ext>
            </a:extLst>
          </p:cNvPr>
          <p:cNvSpPr>
            <a:spLocks noGrp="1"/>
          </p:cNvSpPr>
          <p:nvPr>
            <p:ph type="title" hasCustomPrompt="1"/>
          </p:nvPr>
        </p:nvSpPr>
        <p:spPr>
          <a:xfrm>
            <a:off x="381334" y="413809"/>
            <a:ext cx="4647866" cy="816110"/>
          </a:xfrm>
        </p:spPr>
        <p:txBody>
          <a:bodyPr/>
          <a:lstStyle/>
          <a:p>
            <a:r>
              <a:rPr lang="en-US"/>
              <a:t>Click to edit master title style</a:t>
            </a:r>
          </a:p>
        </p:txBody>
      </p:sp>
      <p:sp>
        <p:nvSpPr>
          <p:cNvPr id="7" name="Picture Placeholder 33">
            <a:extLst>
              <a:ext uri="{FF2B5EF4-FFF2-40B4-BE49-F238E27FC236}">
                <a16:creationId xmlns:a16="http://schemas.microsoft.com/office/drawing/2014/main" id="{57C2B657-C81A-9866-AD18-0D1298A86D96}"/>
              </a:ext>
              <a:ext uri="{C183D7F6-B498-43B3-948B-1728B52AA6E4}">
                <adec:decorative xmlns:adec="http://schemas.microsoft.com/office/drawing/2017/decorative" val="1"/>
              </a:ext>
            </a:extLst>
          </p:cNvPr>
          <p:cNvSpPr>
            <a:spLocks noGrp="1"/>
          </p:cNvSpPr>
          <p:nvPr>
            <p:ph type="pic" sz="quarter" idx="12"/>
          </p:nvPr>
        </p:nvSpPr>
        <p:spPr>
          <a:xfrm>
            <a:off x="6453130" y="3308734"/>
            <a:ext cx="3228080" cy="3513707"/>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8" name="Picture Placeholder 33">
            <a:extLst>
              <a:ext uri="{FF2B5EF4-FFF2-40B4-BE49-F238E27FC236}">
                <a16:creationId xmlns:a16="http://schemas.microsoft.com/office/drawing/2014/main" id="{AF590D90-2A14-0EFA-47F4-D83963581732}"/>
              </a:ext>
              <a:ext uri="{C183D7F6-B498-43B3-948B-1728B52AA6E4}">
                <adec:decorative xmlns:adec="http://schemas.microsoft.com/office/drawing/2017/decorative" val="1"/>
              </a:ext>
            </a:extLst>
          </p:cNvPr>
          <p:cNvSpPr>
            <a:spLocks noGrp="1"/>
          </p:cNvSpPr>
          <p:nvPr>
            <p:ph type="pic" sz="quarter" idx="13"/>
          </p:nvPr>
        </p:nvSpPr>
        <p:spPr>
          <a:xfrm>
            <a:off x="6448985" y="413809"/>
            <a:ext cx="3228080" cy="267018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Tree>
    <p:extLst>
      <p:ext uri="{BB962C8B-B14F-4D97-AF65-F5344CB8AC3E}">
        <p14:creationId xmlns:p14="http://schemas.microsoft.com/office/powerpoint/2010/main" val="2373509883"/>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7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2" name="Picture Placeholder 33">
            <a:extLst>
              <a:ext uri="{FF2B5EF4-FFF2-40B4-BE49-F238E27FC236}">
                <a16:creationId xmlns:a16="http://schemas.microsoft.com/office/drawing/2014/main" id="{ACC55730-C122-6713-3CD2-C27602E47341}"/>
              </a:ext>
              <a:ext uri="{C183D7F6-B498-43B3-948B-1728B52AA6E4}">
                <adec:decorative xmlns:adec="http://schemas.microsoft.com/office/drawing/2017/decorative" val="1"/>
              </a:ext>
            </a:extLst>
          </p:cNvPr>
          <p:cNvSpPr>
            <a:spLocks noGrp="1"/>
          </p:cNvSpPr>
          <p:nvPr>
            <p:ph type="pic" sz="quarter" idx="11"/>
          </p:nvPr>
        </p:nvSpPr>
        <p:spPr>
          <a:xfrm>
            <a:off x="1368972"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5" name="Picture Placeholder 33">
            <a:extLst>
              <a:ext uri="{FF2B5EF4-FFF2-40B4-BE49-F238E27FC236}">
                <a16:creationId xmlns:a16="http://schemas.microsoft.com/office/drawing/2014/main" id="{0DF6F488-D8C6-5088-20AE-DD8BE2A6F5EF}"/>
              </a:ext>
              <a:ext uri="{C183D7F6-B498-43B3-948B-1728B52AA6E4}">
                <adec:decorative xmlns:adec="http://schemas.microsoft.com/office/drawing/2017/decorative" val="1"/>
              </a:ext>
            </a:extLst>
          </p:cNvPr>
          <p:cNvSpPr>
            <a:spLocks noGrp="1"/>
          </p:cNvSpPr>
          <p:nvPr>
            <p:ph type="pic" sz="quarter" idx="12"/>
          </p:nvPr>
        </p:nvSpPr>
        <p:spPr>
          <a:xfrm>
            <a:off x="3897630"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6" name="Picture Placeholder 33">
            <a:extLst>
              <a:ext uri="{FF2B5EF4-FFF2-40B4-BE49-F238E27FC236}">
                <a16:creationId xmlns:a16="http://schemas.microsoft.com/office/drawing/2014/main" id="{17AAD5FE-CE16-9E3D-6058-684D9EB029F9}"/>
              </a:ext>
              <a:ext uri="{C183D7F6-B498-43B3-948B-1728B52AA6E4}">
                <adec:decorative xmlns:adec="http://schemas.microsoft.com/office/drawing/2017/decorative" val="1"/>
              </a:ext>
            </a:extLst>
          </p:cNvPr>
          <p:cNvSpPr>
            <a:spLocks noGrp="1"/>
          </p:cNvSpPr>
          <p:nvPr>
            <p:ph type="pic" sz="quarter" idx="13"/>
          </p:nvPr>
        </p:nvSpPr>
        <p:spPr>
          <a:xfrm>
            <a:off x="6426291"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15" name="Title 14">
            <a:extLst>
              <a:ext uri="{FF2B5EF4-FFF2-40B4-BE49-F238E27FC236}">
                <a16:creationId xmlns:a16="http://schemas.microsoft.com/office/drawing/2014/main" id="{DA2C6168-3662-2AE4-1743-D2A5E876B591}"/>
              </a:ext>
            </a:extLst>
          </p:cNvPr>
          <p:cNvSpPr>
            <a:spLocks noGrp="1"/>
          </p:cNvSpPr>
          <p:nvPr>
            <p:ph type="title" hasCustomPrompt="1"/>
          </p:nvPr>
        </p:nvSpPr>
        <p:spPr/>
        <p:txBody>
          <a:bodyPr/>
          <a:lstStyle/>
          <a:p>
            <a:r>
              <a:rPr lang="en-US"/>
              <a:t>Click to edit master title style</a:t>
            </a:r>
          </a:p>
        </p:txBody>
      </p:sp>
      <p:sp>
        <p:nvSpPr>
          <p:cNvPr id="9" name="Text Placeholder 38">
            <a:extLst>
              <a:ext uri="{FF2B5EF4-FFF2-40B4-BE49-F238E27FC236}">
                <a16:creationId xmlns:a16="http://schemas.microsoft.com/office/drawing/2014/main" id="{F151EE36-7E61-EAC4-B240-A6061F72028B}"/>
              </a:ext>
            </a:extLst>
          </p:cNvPr>
          <p:cNvSpPr>
            <a:spLocks noGrp="1"/>
          </p:cNvSpPr>
          <p:nvPr>
            <p:ph type="body" sz="quarter" idx="15"/>
          </p:nvPr>
        </p:nvSpPr>
        <p:spPr>
          <a:xfrm>
            <a:off x="1368971"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8">
            <a:extLst>
              <a:ext uri="{FF2B5EF4-FFF2-40B4-BE49-F238E27FC236}">
                <a16:creationId xmlns:a16="http://schemas.microsoft.com/office/drawing/2014/main" id="{DF83F33E-246D-C89A-400C-A0B9BA012C46}"/>
              </a:ext>
            </a:extLst>
          </p:cNvPr>
          <p:cNvSpPr>
            <a:spLocks noGrp="1"/>
          </p:cNvSpPr>
          <p:nvPr>
            <p:ph type="body" sz="quarter" idx="16"/>
          </p:nvPr>
        </p:nvSpPr>
        <p:spPr>
          <a:xfrm>
            <a:off x="3897629"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8">
            <a:extLst>
              <a:ext uri="{FF2B5EF4-FFF2-40B4-BE49-F238E27FC236}">
                <a16:creationId xmlns:a16="http://schemas.microsoft.com/office/drawing/2014/main" id="{A29F1E66-71B3-A2DA-D437-CDB943D24024}"/>
              </a:ext>
            </a:extLst>
          </p:cNvPr>
          <p:cNvSpPr>
            <a:spLocks noGrp="1"/>
          </p:cNvSpPr>
          <p:nvPr>
            <p:ph type="body" sz="quarter" idx="17"/>
          </p:nvPr>
        </p:nvSpPr>
        <p:spPr>
          <a:xfrm>
            <a:off x="6426291"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9B2C9B43-962E-E2BF-E264-5C83F60119D6}"/>
              </a:ext>
              <a:ext uri="{C183D7F6-B498-43B3-948B-1728B52AA6E4}">
                <adec:decorative xmlns:adec="http://schemas.microsoft.com/office/drawing/2017/decorative" val="1"/>
              </a:ext>
            </a:extLst>
          </p:cNvPr>
          <p:cNvSpPr/>
          <p:nvPr userDrawn="1"/>
        </p:nvSpPr>
        <p:spPr>
          <a:xfrm>
            <a:off x="1368972"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3" name="Rectangle 12">
            <a:extLst>
              <a:ext uri="{FF2B5EF4-FFF2-40B4-BE49-F238E27FC236}">
                <a16:creationId xmlns:a16="http://schemas.microsoft.com/office/drawing/2014/main" id="{625ED846-C05C-39A2-8703-8896BE25ED96}"/>
              </a:ext>
              <a:ext uri="{C183D7F6-B498-43B3-948B-1728B52AA6E4}">
                <adec:decorative xmlns:adec="http://schemas.microsoft.com/office/drawing/2017/decorative" val="1"/>
              </a:ext>
            </a:extLst>
          </p:cNvPr>
          <p:cNvSpPr/>
          <p:nvPr userDrawn="1"/>
        </p:nvSpPr>
        <p:spPr>
          <a:xfrm>
            <a:off x="3897630"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4" name="Rectangle 13">
            <a:extLst>
              <a:ext uri="{FF2B5EF4-FFF2-40B4-BE49-F238E27FC236}">
                <a16:creationId xmlns:a16="http://schemas.microsoft.com/office/drawing/2014/main" id="{486DF329-97A7-C046-EE2F-55657256502A}"/>
              </a:ext>
              <a:ext uri="{C183D7F6-B498-43B3-948B-1728B52AA6E4}">
                <adec:decorative xmlns:adec="http://schemas.microsoft.com/office/drawing/2017/decorative" val="1"/>
              </a:ext>
            </a:extLst>
          </p:cNvPr>
          <p:cNvSpPr/>
          <p:nvPr userDrawn="1"/>
        </p:nvSpPr>
        <p:spPr>
          <a:xfrm>
            <a:off x="6426291"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908029263"/>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0058400" cy="68224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Rounded Rectangle 45">
            <a:extLst>
              <a:ext uri="{FF2B5EF4-FFF2-40B4-BE49-F238E27FC236}">
                <a16:creationId xmlns:a16="http://schemas.microsoft.com/office/drawing/2014/main" id="{4DA7A224-D3CC-AE38-5532-39CAEC02941C}"/>
              </a:ext>
              <a:ext uri="{C183D7F6-B498-43B3-948B-1728B52AA6E4}">
                <adec:decorative xmlns:adec="http://schemas.microsoft.com/office/drawing/2017/decorative" val="1"/>
              </a:ext>
            </a:extLst>
          </p:cNvPr>
          <p:cNvSpPr/>
          <p:nvPr userDrawn="1"/>
        </p:nvSpPr>
        <p:spPr>
          <a:xfrm>
            <a:off x="1124271" y="1087041"/>
            <a:ext cx="7809859" cy="4759396"/>
          </a:xfrm>
          <a:prstGeom prst="roundRect">
            <a:avLst>
              <a:gd name="adj" fmla="val 5534"/>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450921" y="1483270"/>
            <a:ext cx="7137399" cy="2935578"/>
          </a:xfrm>
        </p:spPr>
        <p:txBody>
          <a:bodyPr anchor="t"/>
          <a:lstStyle>
            <a:lvl1pPr>
              <a:defRPr sz="2970">
                <a:solidFill>
                  <a:schemeClr val="tx1"/>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p:nvPr>
        </p:nvSpPr>
        <p:spPr>
          <a:xfrm>
            <a:off x="1451133" y="4692227"/>
            <a:ext cx="7137187" cy="867198"/>
          </a:xfrm>
        </p:spPr>
        <p:txBody>
          <a:bodyPr anchor="b"/>
          <a:lstStyle>
            <a:lvl1pPr marL="0" indent="0">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1787708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0058400" cy="68224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6" name="Rounded Rectangle 45">
            <a:extLst>
              <a:ext uri="{FF2B5EF4-FFF2-40B4-BE49-F238E27FC236}">
                <a16:creationId xmlns:a16="http://schemas.microsoft.com/office/drawing/2014/main" id="{C8F7D5A8-104B-6E00-EA7A-C69A061016AC}"/>
              </a:ext>
              <a:ext uri="{C183D7F6-B498-43B3-948B-1728B52AA6E4}">
                <adec:decorative xmlns:adec="http://schemas.microsoft.com/office/drawing/2017/decorative" val="1"/>
              </a:ext>
            </a:extLst>
          </p:cNvPr>
          <p:cNvSpPr/>
          <p:nvPr userDrawn="1"/>
        </p:nvSpPr>
        <p:spPr>
          <a:xfrm>
            <a:off x="1801985" y="1087041"/>
            <a:ext cx="6459685" cy="4759396"/>
          </a:xfrm>
          <a:prstGeom prst="roundRect">
            <a:avLst>
              <a:gd name="adj" fmla="val 5534"/>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2148739" y="1483270"/>
            <a:ext cx="5760922" cy="2935578"/>
          </a:xfrm>
        </p:spPr>
        <p:txBody>
          <a:bodyPr anchor="t"/>
          <a:lstStyle>
            <a:lvl1pPr>
              <a:defRPr sz="2640">
                <a:solidFill>
                  <a:schemeClr val="tx1"/>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p:nvPr>
        </p:nvSpPr>
        <p:spPr>
          <a:xfrm>
            <a:off x="2148718" y="4692227"/>
            <a:ext cx="5760751" cy="867198"/>
          </a:xfrm>
        </p:spPr>
        <p:txBody>
          <a:bodyPr anchor="b"/>
          <a:lstStyle>
            <a:lvl1pPr marL="0" indent="0">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432880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slideLayout" Target="../slideLayouts/slideLayout84.xml"/><Relationship Id="rId47" Type="http://schemas.openxmlformats.org/officeDocument/2006/relationships/slideLayout" Target="../slideLayouts/slideLayout89.xml"/><Relationship Id="rId50" Type="http://schemas.openxmlformats.org/officeDocument/2006/relationships/slideLayout" Target="../slideLayouts/slideLayout92.xml"/><Relationship Id="rId55" Type="http://schemas.openxmlformats.org/officeDocument/2006/relationships/slideLayout" Target="../slideLayouts/slideLayout97.xml"/><Relationship Id="rId63" Type="http://schemas.openxmlformats.org/officeDocument/2006/relationships/slideLayout" Target="../slideLayouts/slideLayout105.xml"/><Relationship Id="rId68" Type="http://schemas.openxmlformats.org/officeDocument/2006/relationships/slideLayout" Target="../slideLayouts/slideLayout110.xml"/><Relationship Id="rId76" Type="http://schemas.openxmlformats.org/officeDocument/2006/relationships/image" Target="../media/image12.svg"/><Relationship Id="rId7" Type="http://schemas.openxmlformats.org/officeDocument/2006/relationships/slideLayout" Target="../slideLayouts/slideLayout49.xml"/><Relationship Id="rId71" Type="http://schemas.openxmlformats.org/officeDocument/2006/relationships/slideLayout" Target="../slideLayouts/slideLayout113.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slideLayout" Target="../slideLayouts/slideLayout71.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45" Type="http://schemas.openxmlformats.org/officeDocument/2006/relationships/slideLayout" Target="../slideLayouts/slideLayout87.xml"/><Relationship Id="rId53" Type="http://schemas.openxmlformats.org/officeDocument/2006/relationships/slideLayout" Target="../slideLayouts/slideLayout95.xml"/><Relationship Id="rId58" Type="http://schemas.openxmlformats.org/officeDocument/2006/relationships/slideLayout" Target="../slideLayouts/slideLayout100.xml"/><Relationship Id="rId66" Type="http://schemas.openxmlformats.org/officeDocument/2006/relationships/slideLayout" Target="../slideLayouts/slideLayout108.xml"/><Relationship Id="rId74" Type="http://schemas.openxmlformats.org/officeDocument/2006/relationships/theme" Target="../theme/theme4.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49" Type="http://schemas.openxmlformats.org/officeDocument/2006/relationships/slideLayout" Target="../slideLayouts/slideLayout91.xml"/><Relationship Id="rId57" Type="http://schemas.openxmlformats.org/officeDocument/2006/relationships/slideLayout" Target="../slideLayouts/slideLayout99.xml"/><Relationship Id="rId61" Type="http://schemas.openxmlformats.org/officeDocument/2006/relationships/slideLayout" Target="../slideLayouts/slideLayout103.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4" Type="http://schemas.openxmlformats.org/officeDocument/2006/relationships/slideLayout" Target="../slideLayouts/slideLayout86.xml"/><Relationship Id="rId52" Type="http://schemas.openxmlformats.org/officeDocument/2006/relationships/slideLayout" Target="../slideLayouts/slideLayout94.xml"/><Relationship Id="rId60" Type="http://schemas.openxmlformats.org/officeDocument/2006/relationships/slideLayout" Target="../slideLayouts/slideLayout102.xml"/><Relationship Id="rId65" Type="http://schemas.openxmlformats.org/officeDocument/2006/relationships/slideLayout" Target="../slideLayouts/slideLayout107.xml"/><Relationship Id="rId73" Type="http://schemas.openxmlformats.org/officeDocument/2006/relationships/slideLayout" Target="../slideLayouts/slideLayout115.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43" Type="http://schemas.openxmlformats.org/officeDocument/2006/relationships/slideLayout" Target="../slideLayouts/slideLayout85.xml"/><Relationship Id="rId48" Type="http://schemas.openxmlformats.org/officeDocument/2006/relationships/slideLayout" Target="../slideLayouts/slideLayout90.xml"/><Relationship Id="rId56" Type="http://schemas.openxmlformats.org/officeDocument/2006/relationships/slideLayout" Target="../slideLayouts/slideLayout98.xml"/><Relationship Id="rId64" Type="http://schemas.openxmlformats.org/officeDocument/2006/relationships/slideLayout" Target="../slideLayouts/slideLayout106.xml"/><Relationship Id="rId69" Type="http://schemas.openxmlformats.org/officeDocument/2006/relationships/slideLayout" Target="../slideLayouts/slideLayout111.xml"/><Relationship Id="rId8" Type="http://schemas.openxmlformats.org/officeDocument/2006/relationships/slideLayout" Target="../slideLayouts/slideLayout50.xml"/><Relationship Id="rId51" Type="http://schemas.openxmlformats.org/officeDocument/2006/relationships/slideLayout" Target="../slideLayouts/slideLayout93.xml"/><Relationship Id="rId72" Type="http://schemas.openxmlformats.org/officeDocument/2006/relationships/slideLayout" Target="../slideLayouts/slideLayout114.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46" Type="http://schemas.openxmlformats.org/officeDocument/2006/relationships/slideLayout" Target="../slideLayouts/slideLayout88.xml"/><Relationship Id="rId59" Type="http://schemas.openxmlformats.org/officeDocument/2006/relationships/slideLayout" Target="../slideLayouts/slideLayout101.xml"/><Relationship Id="rId67" Type="http://schemas.openxmlformats.org/officeDocument/2006/relationships/slideLayout" Target="../slideLayouts/slideLayout109.xml"/><Relationship Id="rId20" Type="http://schemas.openxmlformats.org/officeDocument/2006/relationships/slideLayout" Target="../slideLayouts/slideLayout62.xml"/><Relationship Id="rId41" Type="http://schemas.openxmlformats.org/officeDocument/2006/relationships/slideLayout" Target="../slideLayouts/slideLayout83.xml"/><Relationship Id="rId54" Type="http://schemas.openxmlformats.org/officeDocument/2006/relationships/slideLayout" Target="../slideLayouts/slideLayout96.xml"/><Relationship Id="rId62" Type="http://schemas.openxmlformats.org/officeDocument/2006/relationships/slideLayout" Target="../slideLayouts/slideLayout104.xml"/><Relationship Id="rId70" Type="http://schemas.openxmlformats.org/officeDocument/2006/relationships/slideLayout" Target="../slideLayouts/slideLayout112.xml"/><Relationship Id="rId75" Type="http://schemas.openxmlformats.org/officeDocument/2006/relationships/image" Target="../media/image11.png"/><Relationship Id="rId1" Type="http://schemas.openxmlformats.org/officeDocument/2006/relationships/slideLayout" Target="../slideLayouts/slideLayout43.xml"/><Relationship Id="rId6"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691515" y="413809"/>
            <a:ext cx="8675370" cy="1502305"/>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691515" y="1991684"/>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756351" y="7208124"/>
            <a:ext cx="7375779" cy="413808"/>
          </a:xfrm>
          <a:prstGeom prst="rect">
            <a:avLst/>
          </a:prstGeom>
        </p:spPr>
        <p:txBody>
          <a:bodyPr vert="horz" lIns="0" tIns="0" rIns="0" bIns="0" rtlCol="0" anchor="b" anchorCtr="0"/>
          <a:lstStyle>
            <a:lvl1pPr algn="l">
              <a:lnSpc>
                <a:spcPts val="900"/>
              </a:lnSpc>
              <a:defRPr sz="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1">
                    <a:tint val="75000"/>
                  </a:schemeClr>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191334915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036290" rtl="0" eaLnBrk="1" latinLnBrk="0" hangingPunct="1">
        <a:lnSpc>
          <a:spcPct val="90000"/>
        </a:lnSpc>
        <a:spcBef>
          <a:spcPct val="0"/>
        </a:spcBef>
        <a:buNone/>
        <a:defRPr sz="2400" kern="1200">
          <a:solidFill>
            <a:schemeClr val="tx1"/>
          </a:solidFill>
          <a:latin typeface="+mn-lt"/>
          <a:ea typeface="+mj-ea"/>
          <a:cs typeface="+mj-cs"/>
        </a:defRPr>
      </a:lvl1pPr>
    </p:titleStyle>
    <p:bodyStyle>
      <a:lvl1pPr marL="259072" indent="-259072" algn="l" defTabSz="1036290" rtl="0" eaLnBrk="1" latinLnBrk="0" hangingPunct="1">
        <a:lnSpc>
          <a:spcPct val="90000"/>
        </a:lnSpc>
        <a:spcBef>
          <a:spcPts val="1133"/>
        </a:spcBef>
        <a:buFont typeface="Arial" panose="020B0604020202020204" pitchFamily="34" charset="0"/>
        <a:buChar char="•"/>
        <a:defRPr sz="1800" kern="1200">
          <a:solidFill>
            <a:schemeClr val="tx1"/>
          </a:solidFill>
          <a:latin typeface="+mn-lt"/>
          <a:ea typeface="+mn-ea"/>
          <a:cs typeface="+mn-cs"/>
        </a:defRPr>
      </a:lvl1pPr>
      <a:lvl2pPr marL="777217" indent="-259072" algn="l" defTabSz="1036290" rtl="0" eaLnBrk="1" latinLnBrk="0" hangingPunct="1">
        <a:lnSpc>
          <a:spcPct val="90000"/>
        </a:lnSpc>
        <a:spcBef>
          <a:spcPts val="567"/>
        </a:spcBef>
        <a:buFont typeface="Arial" panose="020B0604020202020204" pitchFamily="34" charset="0"/>
        <a:buChar char="•"/>
        <a:defRPr sz="160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1">
          <p15:clr>
            <a:srgbClr val="F26B43"/>
          </p15:clr>
        </p15:guide>
        <p15:guide id="2" orient="horz" pos="4236">
          <p15:clr>
            <a:srgbClr val="F26B43"/>
          </p15:clr>
        </p15:guide>
        <p15:guide id="3" pos="2208">
          <p15:clr>
            <a:srgbClr val="F26B43"/>
          </p15:clr>
        </p15:guide>
        <p15:guide id="4" pos="4131">
          <p15:clr>
            <a:srgbClr val="F26B43"/>
          </p15:clr>
        </p15:guide>
        <p15:guide id="5" pos="490">
          <p15:clr>
            <a:srgbClr val="F26B43"/>
          </p15:clr>
        </p15:guide>
        <p15:guide id="6" pos="5846">
          <p15:clr>
            <a:srgbClr val="F26B43"/>
          </p15:clr>
        </p15:guide>
        <p15:guide id="7" pos="2304">
          <p15:clr>
            <a:srgbClr val="F26B43"/>
          </p15:clr>
        </p15:guide>
        <p15:guide id="8" pos="403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088851-E176-AB41-BB34-D54509259247}"/>
              </a:ext>
            </a:extLst>
          </p:cNvPr>
          <p:cNvSpPr>
            <a:spLocks noGrp="1"/>
          </p:cNvSpPr>
          <p:nvPr>
            <p:ph type="dt" sz="half" idx="2"/>
          </p:nvPr>
        </p:nvSpPr>
        <p:spPr>
          <a:xfrm>
            <a:off x="8653913" y="7406488"/>
            <a:ext cx="1171830" cy="215444"/>
          </a:xfrm>
          <a:prstGeom prst="rect">
            <a:avLst/>
          </a:prstGeom>
        </p:spPr>
        <p:txBody>
          <a:bodyPr vert="horz" wrap="none" lIns="0" tIns="0" rIns="0" bIns="0" rtlCol="0" anchor="b" anchorCtr="0"/>
          <a:lstStyle>
            <a:lvl1pPr algn="r">
              <a:defRPr lang="en-US" sz="800" kern="1200" smtClean="0">
                <a:solidFill>
                  <a:schemeClr val="tx2"/>
                </a:solidFill>
                <a:latin typeface="Fidelity Sans 2" panose="020B0504050501040104" pitchFamily="34" charset="0"/>
                <a:ea typeface="ＭＳ Ｐゴシック" pitchFamily="34" charset="-128"/>
                <a:cs typeface="Calibri" panose="020F0502020204030204" pitchFamily="34" charset="0"/>
              </a:defRPr>
            </a:lvl1pPr>
          </a:lstStyle>
          <a:p>
            <a:fld id="{1D8BD707-D9CF-40AE-B4C6-C98DA3205C09}" type="datetimeFigureOut">
              <a:rPr lang="en-US" smtClean="0"/>
              <a:t>04/09/2026</a:t>
            </a:fld>
            <a:endParaRPr lang="en-US"/>
          </a:p>
        </p:txBody>
      </p:sp>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594000" y="413809"/>
            <a:ext cx="8502650" cy="1302279"/>
          </a:xfrm>
          <a:prstGeom prst="rect">
            <a:avLst/>
          </a:prstGeom>
        </p:spPr>
        <p:txBody>
          <a:bodyPr vert="horz" lIns="0" tIns="0" rIns="0" bIns="0" rtlCol="0" anchor="t" anchorCtr="0">
            <a:noAutofit/>
          </a:bodyPr>
          <a:lstStyle/>
          <a:p>
            <a:pPr lvl="0"/>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594000" y="1991684"/>
            <a:ext cx="8502650" cy="49315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593999" y="7208124"/>
            <a:ext cx="8035200" cy="413808"/>
          </a:xfrm>
          <a:prstGeom prst="rect">
            <a:avLst/>
          </a:prstGeom>
        </p:spPr>
        <p:txBody>
          <a:bodyPr vert="horz" lIns="0" tIns="0" rIns="0" bIns="0" rtlCol="0" anchor="b" anchorCtr="0"/>
          <a:lstStyle>
            <a:lvl1pPr algn="l">
              <a:lnSpc>
                <a:spcPts val="900"/>
              </a:lnSpc>
              <a:defRPr sz="8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2"/>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224754694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5" r:id="rId14"/>
    <p:sldLayoutId id="2147483712" r:id="rId15"/>
  </p:sldLayoutIdLst>
  <p:txStyles>
    <p:titleStyle>
      <a:lvl1pPr algn="l" defTabSz="1036290" rtl="0" eaLnBrk="1" latinLnBrk="0" hangingPunct="1">
        <a:lnSpc>
          <a:spcPct val="100000"/>
        </a:lnSpc>
        <a:spcBef>
          <a:spcPct val="0"/>
        </a:spcBef>
        <a:buNone/>
        <a:defRPr lang="en-US" sz="2800" kern="1200" dirty="0">
          <a:solidFill>
            <a:schemeClr val="accent1"/>
          </a:solidFill>
          <a:latin typeface="+mj-lt"/>
          <a:ea typeface="+mn-ea"/>
          <a:cs typeface="Calibri" panose="020F0502020204030204" pitchFamily="34" charset="0"/>
        </a:defRPr>
      </a:lvl1pPr>
    </p:titleStyle>
    <p:bodyStyle>
      <a:lvl1pPr marL="0"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1pPr>
      <a:lvl2pPr marL="518145"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2pPr>
      <a:lvl3pPr marL="1036290"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3pPr>
      <a:lvl4pPr marL="1554435"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4pPr>
      <a:lvl5pPr marL="2072579"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6336">
          <p15:clr>
            <a:srgbClr val="F26B43"/>
          </p15:clr>
        </p15:guide>
        <p15:guide id="3" pos="368">
          <p15:clr>
            <a:srgbClr val="F26B43"/>
          </p15:clr>
        </p15:guide>
        <p15:guide id="4" pos="2184">
          <p15:clr>
            <a:srgbClr val="F26B43"/>
          </p15:clr>
        </p15:guide>
        <p15:guide id="5" pos="2256">
          <p15:clr>
            <a:srgbClr val="F26B43"/>
          </p15:clr>
        </p15:guide>
        <p15:guide id="6" pos="4080">
          <p15:clr>
            <a:srgbClr val="F26B43"/>
          </p15:clr>
        </p15:guide>
        <p15:guide id="7" pos="4152">
          <p15:clr>
            <a:srgbClr val="F26B43"/>
          </p15:clr>
        </p15:guide>
        <p15:guide id="8" pos="5968">
          <p15:clr>
            <a:srgbClr val="F26B43"/>
          </p15:clr>
        </p15:guide>
        <p15:guide id="9" orient="horz">
          <p15:clr>
            <a:srgbClr val="F26B43"/>
          </p15:clr>
        </p15:guide>
        <p15:guide id="10" orient="horz" pos="4896">
          <p15:clr>
            <a:srgbClr val="F26B43"/>
          </p15:clr>
        </p15:guide>
        <p15:guide id="11" orient="horz" pos="864">
          <p15:clr>
            <a:srgbClr val="F26B43"/>
          </p15:clr>
        </p15:guide>
        <p15:guide id="12" orient="horz" pos="44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088851-E176-AB41-BB34-D54509259247}"/>
              </a:ext>
            </a:extLst>
          </p:cNvPr>
          <p:cNvSpPr>
            <a:spLocks noGrp="1"/>
          </p:cNvSpPr>
          <p:nvPr>
            <p:ph type="dt" sz="half" idx="2"/>
          </p:nvPr>
        </p:nvSpPr>
        <p:spPr>
          <a:xfrm>
            <a:off x="8653913" y="7406488"/>
            <a:ext cx="1171830" cy="215444"/>
          </a:xfrm>
          <a:prstGeom prst="rect">
            <a:avLst/>
          </a:prstGeom>
        </p:spPr>
        <p:txBody>
          <a:bodyPr vert="horz" wrap="none" lIns="0" tIns="0" rIns="0" bIns="0" rtlCol="0" anchor="b" anchorCtr="0"/>
          <a:lstStyle>
            <a:lvl1pPr algn="r">
              <a:defRPr lang="en-US" sz="800" kern="1200" smtClean="0">
                <a:solidFill>
                  <a:schemeClr val="tx2"/>
                </a:solidFill>
                <a:latin typeface="Fidelity Sans 2" panose="020B0504050501040104" pitchFamily="34" charset="0"/>
                <a:ea typeface="ＭＳ Ｐゴシック" pitchFamily="34" charset="-128"/>
                <a:cs typeface="Calibri" panose="020F0502020204030204" pitchFamily="34" charset="0"/>
              </a:defRPr>
            </a:lvl1pPr>
          </a:lstStyle>
          <a:p>
            <a:fld id="{1D8BD707-D9CF-40AE-B4C6-C98DA3205C09}" type="datetimeFigureOut">
              <a:rPr lang="en-US" smtClean="0"/>
              <a:t>04/09/2026</a:t>
            </a:fld>
            <a:endParaRPr lang="en-US"/>
          </a:p>
        </p:txBody>
      </p:sp>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594000" y="413809"/>
            <a:ext cx="8502650" cy="1302279"/>
          </a:xfrm>
          <a:prstGeom prst="rect">
            <a:avLst/>
          </a:prstGeom>
        </p:spPr>
        <p:txBody>
          <a:bodyPr vert="horz" lIns="0" tIns="0" rIns="0" bIns="0" rtlCol="0" anchor="t" anchorCtr="0">
            <a:noAutofit/>
          </a:bodyPr>
          <a:lstStyle/>
          <a:p>
            <a:pPr lvl="0"/>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594000" y="1991684"/>
            <a:ext cx="8502650" cy="49315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593999" y="7208124"/>
            <a:ext cx="8035200" cy="413808"/>
          </a:xfrm>
          <a:prstGeom prst="rect">
            <a:avLst/>
          </a:prstGeom>
        </p:spPr>
        <p:txBody>
          <a:bodyPr vert="horz" lIns="0" tIns="0" rIns="0" bIns="0" rtlCol="0" anchor="b" anchorCtr="0"/>
          <a:lstStyle>
            <a:lvl1pPr algn="l">
              <a:lnSpc>
                <a:spcPts val="900"/>
              </a:lnSpc>
              <a:defRPr sz="8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2"/>
                </a:solidFill>
              </a:defRPr>
            </a:lvl1p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363156630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txStyles>
    <p:titleStyle>
      <a:lvl1pPr algn="l" defTabSz="1036290" rtl="0" eaLnBrk="1" latinLnBrk="0" hangingPunct="1">
        <a:lnSpc>
          <a:spcPct val="100000"/>
        </a:lnSpc>
        <a:spcBef>
          <a:spcPct val="0"/>
        </a:spcBef>
        <a:buNone/>
        <a:defRPr lang="en-US" sz="2800" kern="1200" dirty="0">
          <a:solidFill>
            <a:schemeClr val="accent1"/>
          </a:solidFill>
          <a:latin typeface="+mj-lt"/>
          <a:ea typeface="+mn-ea"/>
          <a:cs typeface="Calibri" panose="020F0502020204030204" pitchFamily="34" charset="0"/>
        </a:defRPr>
      </a:lvl1pPr>
    </p:titleStyle>
    <p:bodyStyle>
      <a:lvl1pPr marL="0"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1pPr>
      <a:lvl2pPr marL="518145"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2pPr>
      <a:lvl3pPr marL="1036290"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3pPr>
      <a:lvl4pPr marL="1554435"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4pPr>
      <a:lvl5pPr marL="2072579"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6336">
          <p15:clr>
            <a:srgbClr val="F26B43"/>
          </p15:clr>
        </p15:guide>
        <p15:guide id="3" pos="368">
          <p15:clr>
            <a:srgbClr val="F26B43"/>
          </p15:clr>
        </p15:guide>
        <p15:guide id="4" pos="2184">
          <p15:clr>
            <a:srgbClr val="F26B43"/>
          </p15:clr>
        </p15:guide>
        <p15:guide id="5" pos="2256">
          <p15:clr>
            <a:srgbClr val="F26B43"/>
          </p15:clr>
        </p15:guide>
        <p15:guide id="6" pos="4080">
          <p15:clr>
            <a:srgbClr val="F26B43"/>
          </p15:clr>
        </p15:guide>
        <p15:guide id="7" pos="4152">
          <p15:clr>
            <a:srgbClr val="F26B43"/>
          </p15:clr>
        </p15:guide>
        <p15:guide id="8" pos="5968">
          <p15:clr>
            <a:srgbClr val="F26B43"/>
          </p15:clr>
        </p15:guide>
        <p15:guide id="9" orient="horz">
          <p15:clr>
            <a:srgbClr val="F26B43"/>
          </p15:clr>
        </p15:guide>
        <p15:guide id="10" orient="horz" pos="4896">
          <p15:clr>
            <a:srgbClr val="F26B43"/>
          </p15:clr>
        </p15:guide>
        <p15:guide id="11" orient="horz" pos="864">
          <p15:clr>
            <a:srgbClr val="F26B43"/>
          </p15:clr>
        </p15:guide>
        <p15:guide id="12" orient="horz" pos="446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74A19-4F0D-AA90-0E93-6A18A0F1635F}"/>
              </a:ext>
            </a:extLst>
          </p:cNvPr>
          <p:cNvSpPr>
            <a:spLocks noGrp="1"/>
          </p:cNvSpPr>
          <p:nvPr>
            <p:ph type="title"/>
          </p:nvPr>
        </p:nvSpPr>
        <p:spPr>
          <a:xfrm>
            <a:off x="381334" y="413809"/>
            <a:ext cx="9295732" cy="81611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ADCAF482-553D-6265-A924-6E0FDBEBF0A7}"/>
              </a:ext>
            </a:extLst>
          </p:cNvPr>
          <p:cNvSpPr>
            <a:spLocks noGrp="1"/>
          </p:cNvSpPr>
          <p:nvPr>
            <p:ph type="body" idx="1"/>
          </p:nvPr>
        </p:nvSpPr>
        <p:spPr>
          <a:xfrm>
            <a:off x="381334" y="1420441"/>
            <a:ext cx="9295732" cy="5401999"/>
          </a:xfrm>
          <a:prstGeom prst="rect">
            <a:avLst/>
          </a:prstGeom>
        </p:spPr>
        <p:txBody>
          <a:bodyPr vert="horz" lIns="91440" tIns="45720" rIns="91440" bIns="4572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7">
            <a:extLst>
              <a:ext uri="{FF2B5EF4-FFF2-40B4-BE49-F238E27FC236}">
                <a16:creationId xmlns:a16="http://schemas.microsoft.com/office/drawing/2014/main" id="{83A8A321-4C43-6277-D4A9-6E90FE43A71E}"/>
              </a:ext>
            </a:extLst>
          </p:cNvPr>
          <p:cNvSpPr txBox="1"/>
          <p:nvPr userDrawn="1">
            <p:extLst>
              <p:ext uri="{1162E1C5-73C7-4A58-AE30-91384D911F3F}">
                <p184:classification xmlns:p184="http://schemas.microsoft.com/office/powerpoint/2018/4/main" val="ftr"/>
              </p:ext>
            </p:extLst>
          </p:nvPr>
        </p:nvSpPr>
        <p:spPr>
          <a:xfrm>
            <a:off x="553128" y="7280109"/>
            <a:ext cx="1220629" cy="114327"/>
          </a:xfrm>
          <a:prstGeom prst="rect">
            <a:avLst/>
          </a:prstGeom>
        </p:spPr>
        <p:txBody>
          <a:bodyPr horzOverflow="overflow" wrap="square" lIns="0" tIns="0" rIns="0" bIns="0">
            <a:spAutoFit/>
          </a:bodyPr>
          <a:lstStyle/>
          <a:p>
            <a:pPr algn="l"/>
            <a:r>
              <a:rPr lang="en-US" sz="743">
                <a:solidFill>
                  <a:schemeClr val="tx1"/>
                </a:solidFill>
                <a:latin typeface="+mn-lt"/>
                <a:cs typeface="Times New Roman" panose="02020603050405020304" pitchFamily="18" charset="0"/>
              </a:rPr>
              <a:t>Fidelity Internal Information</a:t>
            </a:r>
          </a:p>
        </p:txBody>
      </p:sp>
      <p:pic>
        <p:nvPicPr>
          <p:cNvPr id="7" name="Graphic 6">
            <a:extLst>
              <a:ext uri="{FF2B5EF4-FFF2-40B4-BE49-F238E27FC236}">
                <a16:creationId xmlns:a16="http://schemas.microsoft.com/office/drawing/2014/main" id="{59BAC9E4-9F06-02E7-25A7-A2053A5E3F21}"/>
              </a:ext>
              <a:ext uri="{C183D7F6-B498-43B3-948B-1728B52AA6E4}">
                <adec:decorative xmlns:adec="http://schemas.microsoft.com/office/drawing/2017/decorative" val="1"/>
              </a:ext>
            </a:extLst>
          </p:cNvPr>
          <p:cNvPicPr>
            <a:picLocks noChangeAspect="1"/>
          </p:cNvPicPr>
          <p:nvPr userDrawn="1"/>
        </p:nvPicPr>
        <p:blipFill>
          <a:blip r:embed="rId75">
            <a:extLst>
              <a:ext uri="{28A0092B-C50C-407E-A947-70E740481C1C}">
                <a14:useLocalDpi xmlns:a14="http://schemas.microsoft.com/office/drawing/2010/main" val="0"/>
              </a:ext>
              <a:ext uri="{96DAC541-7B7A-43D3-8B79-37D633B846F1}">
                <asvg:svgBlip xmlns:asvg="http://schemas.microsoft.com/office/drawing/2016/SVG/main" r:embed="rId76"/>
              </a:ext>
            </a:extLst>
          </a:blip>
          <a:stretch>
            <a:fillRect/>
          </a:stretch>
        </p:blipFill>
        <p:spPr>
          <a:xfrm>
            <a:off x="8545496" y="7146389"/>
            <a:ext cx="1131570" cy="382549"/>
          </a:xfrm>
          <a:prstGeom prst="rect">
            <a:avLst/>
          </a:prstGeom>
        </p:spPr>
      </p:pic>
      <p:sp>
        <p:nvSpPr>
          <p:cNvPr id="4" name="Slide Number Placeholder 3">
            <a:extLst>
              <a:ext uri="{FF2B5EF4-FFF2-40B4-BE49-F238E27FC236}">
                <a16:creationId xmlns:a16="http://schemas.microsoft.com/office/drawing/2014/main" id="{A527CA56-2DED-0CD3-689B-2178CF647107}"/>
              </a:ext>
            </a:extLst>
          </p:cNvPr>
          <p:cNvSpPr>
            <a:spLocks noGrp="1"/>
          </p:cNvSpPr>
          <p:nvPr>
            <p:ph type="sldNum" sz="quarter" idx="4"/>
          </p:nvPr>
        </p:nvSpPr>
        <p:spPr>
          <a:xfrm>
            <a:off x="190215" y="7146793"/>
            <a:ext cx="359213" cy="413808"/>
          </a:xfrm>
          <a:prstGeom prst="rect">
            <a:avLst/>
          </a:prstGeom>
        </p:spPr>
        <p:txBody>
          <a:bodyPr vert="horz" lIns="91440" tIns="45720" rIns="91440" bIns="45720" rtlCol="0" anchor="ctr"/>
          <a:lstStyle>
            <a:lvl1pPr algn="l">
              <a:defRPr lang="en-US" sz="743" b="0" i="0" kern="1200" smtClean="0">
                <a:solidFill>
                  <a:srgbClr val="044014"/>
                </a:solidFill>
                <a:latin typeface="+mj-lt"/>
                <a:ea typeface="+mn-ea"/>
                <a:cs typeface="+mn-cs"/>
              </a:defRPr>
            </a:lvl1pPr>
          </a:lstStyle>
          <a:p>
            <a:fld id="{E1134B45-AF8D-4DE1-B6B3-818C9AE12BDB}" type="slidenum">
              <a:rPr lang="en-US" smtClean="0"/>
              <a:pPr/>
              <a:t>‹#›</a:t>
            </a:fld>
            <a:endParaRPr lang="en-US"/>
          </a:p>
        </p:txBody>
      </p:sp>
    </p:spTree>
    <p:extLst>
      <p:ext uri="{BB962C8B-B14F-4D97-AF65-F5344CB8AC3E}">
        <p14:creationId xmlns:p14="http://schemas.microsoft.com/office/powerpoint/2010/main" val="3962070431"/>
      </p:ext>
    </p:extLst>
  </p:cSld>
  <p:clrMap bg1="lt1" tx1="dk1" bg2="lt2" tx2="dk2" accent1="accent1" accent2="accent2" accent3="accent3" accent4="accent4" accent5="accent5" accent6="accent6" hlink="hlink" folHlink="folHlink"/>
  <p:sldLayoutIdLst>
    <p:sldLayoutId id="2147483714" r:id="rId1"/>
    <p:sldLayoutId id="2147483780" r:id="rId2"/>
    <p:sldLayoutId id="2147483781" r:id="rId3"/>
    <p:sldLayoutId id="2147483782" r:id="rId4"/>
    <p:sldLayoutId id="2147483783" r:id="rId5"/>
    <p:sldLayoutId id="214748378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727" r:id="rId35"/>
    <p:sldLayoutId id="2147483809" r:id="rId36"/>
    <p:sldLayoutId id="2147483797" r:id="rId37"/>
    <p:sldLayoutId id="2147483798" r:id="rId38"/>
    <p:sldLayoutId id="2147483933" r:id="rId39"/>
    <p:sldLayoutId id="2147483934" r:id="rId40"/>
    <p:sldLayoutId id="2147483935" r:id="rId41"/>
    <p:sldLayoutId id="2147483936" r:id="rId42"/>
    <p:sldLayoutId id="2147483937" r:id="rId43"/>
    <p:sldLayoutId id="2147483938" r:id="rId44"/>
    <p:sldLayoutId id="2147483939" r:id="rId45"/>
    <p:sldLayoutId id="2147483940" r:id="rId46"/>
    <p:sldLayoutId id="2147483941" r:id="rId47"/>
    <p:sldLayoutId id="2147483942" r:id="rId48"/>
    <p:sldLayoutId id="2147483943" r:id="rId49"/>
    <p:sldLayoutId id="2147483944" r:id="rId50"/>
    <p:sldLayoutId id="2147483945" r:id="rId51"/>
    <p:sldLayoutId id="2147483946" r:id="rId52"/>
    <p:sldLayoutId id="2147483947" r:id="rId53"/>
    <p:sldLayoutId id="2147483948" r:id="rId54"/>
    <p:sldLayoutId id="2147483949" r:id="rId55"/>
    <p:sldLayoutId id="2147483950" r:id="rId56"/>
    <p:sldLayoutId id="2147483951" r:id="rId57"/>
    <p:sldLayoutId id="2147483952" r:id="rId58"/>
    <p:sldLayoutId id="2147483953" r:id="rId59"/>
    <p:sldLayoutId id="2147483807" r:id="rId60"/>
    <p:sldLayoutId id="2147483808" r:id="rId61"/>
    <p:sldLayoutId id="2147483799" r:id="rId62"/>
    <p:sldLayoutId id="2147483954" r:id="rId63"/>
    <p:sldLayoutId id="2147483955" r:id="rId64"/>
    <p:sldLayoutId id="2147483956" r:id="rId65"/>
    <p:sldLayoutId id="2147483957" r:id="rId66"/>
    <p:sldLayoutId id="2147483959" r:id="rId67"/>
    <p:sldLayoutId id="2147483960" r:id="rId68"/>
    <p:sldLayoutId id="2147483961" r:id="rId69"/>
    <p:sldLayoutId id="2147483962" r:id="rId70"/>
    <p:sldLayoutId id="2147483963" r:id="rId71"/>
    <p:sldLayoutId id="2147483964" r:id="rId72"/>
    <p:sldLayoutId id="2147483965" r:id="rId73"/>
  </p:sldLayoutIdLst>
  <p:hf hdr="0" ftr="0" dt="0"/>
  <p:txStyles>
    <p:titleStyle>
      <a:lvl1pPr algn="l" defTabSz="914400" rtl="0" eaLnBrk="1" latinLnBrk="0" hangingPunct="1">
        <a:lnSpc>
          <a:spcPct val="100000"/>
        </a:lnSpc>
        <a:spcBef>
          <a:spcPct val="0"/>
        </a:spcBef>
        <a:buNone/>
        <a:defRPr sz="2800" kern="1200">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68" userDrawn="1">
          <p15:clr>
            <a:srgbClr val="F26B43"/>
          </p15:clr>
        </p15:guide>
        <p15:guide id="2" pos="6098" userDrawn="1">
          <p15:clr>
            <a:srgbClr val="F26B43"/>
          </p15:clr>
        </p15:guide>
        <p15:guide id="3" pos="238" userDrawn="1">
          <p15:clr>
            <a:srgbClr val="F26B43"/>
          </p15:clr>
        </p15:guide>
        <p15:guide id="4" orient="horz" pos="2448" userDrawn="1">
          <p15:clr>
            <a:srgbClr val="F26B43"/>
          </p15:clr>
        </p15:guide>
        <p15:guide id="5" orient="horz" pos="429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1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sv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8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9.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image" Target="../media/image11.png"/><Relationship Id="rId1" Type="http://schemas.openxmlformats.org/officeDocument/2006/relationships/slideLayout" Target="../slideLayouts/slideLayout26.xml"/><Relationship Id="rId4" Type="http://schemas.openxmlformats.org/officeDocument/2006/relationships/hyperlink" Target="https://www.sipc.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219631-DF6D-142F-366E-17ACD997AD62}"/>
              </a:ext>
            </a:extLst>
          </p:cNvPr>
          <p:cNvSpPr>
            <a:spLocks noGrp="1"/>
          </p:cNvSpPr>
          <p:nvPr>
            <p:ph type="ctrTitle"/>
          </p:nvPr>
        </p:nvSpPr>
        <p:spPr>
          <a:xfrm>
            <a:off x="594360" y="2271713"/>
            <a:ext cx="5469876" cy="2330902"/>
          </a:xfrm>
        </p:spPr>
        <p:txBody>
          <a:bodyPr/>
          <a:lstStyle/>
          <a:p>
            <a:pPr>
              <a:lnSpc>
                <a:spcPct val="100000"/>
              </a:lnSpc>
            </a:pPr>
            <a:r>
              <a:rPr lang="en-US"/>
              <a:t>Personalized Planning &amp; Advice</a:t>
            </a:r>
          </a:p>
        </p:txBody>
      </p:sp>
      <p:sp>
        <p:nvSpPr>
          <p:cNvPr id="7" name="Subtitle 6">
            <a:extLst>
              <a:ext uri="{FF2B5EF4-FFF2-40B4-BE49-F238E27FC236}">
                <a16:creationId xmlns:a16="http://schemas.microsoft.com/office/drawing/2014/main" id="{6BD76D1D-C0A9-837B-8568-DC0184097BA9}"/>
              </a:ext>
            </a:extLst>
          </p:cNvPr>
          <p:cNvSpPr>
            <a:spLocks noGrp="1"/>
          </p:cNvSpPr>
          <p:nvPr>
            <p:ph type="subTitle" idx="1"/>
          </p:nvPr>
        </p:nvSpPr>
        <p:spPr>
          <a:xfrm>
            <a:off x="594359" y="4817372"/>
            <a:ext cx="5469875" cy="667512"/>
          </a:xfrm>
        </p:spPr>
        <p:txBody>
          <a:bodyPr/>
          <a:lstStyle/>
          <a:p>
            <a:r>
              <a:rPr lang="en-US" b="1" dirty="0"/>
              <a:t>Activation campaign</a:t>
            </a:r>
          </a:p>
          <a:p>
            <a:br>
              <a:rPr lang="en-US" dirty="0"/>
            </a:br>
            <a:r>
              <a:rPr lang="en-US" sz="1400" dirty="0"/>
              <a:t>April 2026</a:t>
            </a:r>
            <a:endParaRPr lang="en-US" dirty="0"/>
          </a:p>
        </p:txBody>
      </p:sp>
    </p:spTree>
    <p:extLst>
      <p:ext uri="{BB962C8B-B14F-4D97-AF65-F5344CB8AC3E}">
        <p14:creationId xmlns:p14="http://schemas.microsoft.com/office/powerpoint/2010/main" val="3824010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EDAC6-F5B1-3811-B7C6-FCD18A05F75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93309FF-81C8-D08A-F793-09D18FA422C7}"/>
              </a:ext>
            </a:extLst>
          </p:cNvPr>
          <p:cNvSpPr>
            <a:spLocks noGrp="1"/>
          </p:cNvSpPr>
          <p:nvPr>
            <p:ph type="ftr" sz="quarter" idx="11"/>
          </p:nvPr>
        </p:nvSpPr>
        <p:spPr/>
        <p:txBody>
          <a:bodyPr/>
          <a:lstStyle/>
          <a:p>
            <a:pPr rtl="0"/>
            <a:r>
              <a:rPr lang="en-US" kern="1200">
                <a:latin typeface="Calibri" panose="020F0502020204030204"/>
              </a:rPr>
              <a:t>Screenshots, content, and graphics are for illustrative purposes only</a:t>
            </a:r>
          </a:p>
          <a:p>
            <a:endParaRPr lang="en-CA"/>
          </a:p>
        </p:txBody>
      </p:sp>
      <p:sp>
        <p:nvSpPr>
          <p:cNvPr id="6" name="Title 5">
            <a:extLst>
              <a:ext uri="{FF2B5EF4-FFF2-40B4-BE49-F238E27FC236}">
                <a16:creationId xmlns:a16="http://schemas.microsoft.com/office/drawing/2014/main" id="{0461752A-0F33-4D18-20EB-355C95073215}"/>
              </a:ext>
            </a:extLst>
          </p:cNvPr>
          <p:cNvSpPr>
            <a:spLocks noGrp="1"/>
          </p:cNvSpPr>
          <p:nvPr>
            <p:ph type="title"/>
          </p:nvPr>
        </p:nvSpPr>
        <p:spPr>
          <a:xfrm>
            <a:off x="593999" y="292231"/>
            <a:ext cx="8502650" cy="388800"/>
          </a:xfrm>
        </p:spPr>
        <p:txBody>
          <a:bodyPr/>
          <a:lstStyle/>
          <a:p>
            <a:r>
              <a:rPr lang="en-CA"/>
              <a:t>Print Back-Up for Touch 1</a:t>
            </a:r>
          </a:p>
        </p:txBody>
      </p:sp>
      <p:pic>
        <p:nvPicPr>
          <p:cNvPr id="5" name="Picture 4">
            <a:extLst>
              <a:ext uri="{FF2B5EF4-FFF2-40B4-BE49-F238E27FC236}">
                <a16:creationId xmlns:a16="http://schemas.microsoft.com/office/drawing/2014/main" id="{A2C1320D-F538-B75D-E67A-5BA706464070}"/>
              </a:ext>
            </a:extLst>
          </p:cNvPr>
          <p:cNvPicPr>
            <a:picLocks noChangeAspect="1"/>
          </p:cNvPicPr>
          <p:nvPr/>
        </p:nvPicPr>
        <p:blipFill>
          <a:blip r:embed="rId2"/>
          <a:stretch>
            <a:fillRect/>
          </a:stretch>
        </p:blipFill>
        <p:spPr>
          <a:xfrm>
            <a:off x="2925771" y="790690"/>
            <a:ext cx="5038930" cy="6455141"/>
          </a:xfrm>
          <a:prstGeom prst="rect">
            <a:avLst/>
          </a:prstGeom>
        </p:spPr>
      </p:pic>
    </p:spTree>
    <p:extLst>
      <p:ext uri="{BB962C8B-B14F-4D97-AF65-F5344CB8AC3E}">
        <p14:creationId xmlns:p14="http://schemas.microsoft.com/office/powerpoint/2010/main" val="18940983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457FE-8685-7C6F-0F54-30AF75646C8B}"/>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E2612215-2CCD-2DC9-3E4D-AE00D34EE7A5}"/>
              </a:ext>
            </a:extLst>
          </p:cNvPr>
          <p:cNvSpPr>
            <a:spLocks noGrp="1"/>
          </p:cNvSpPr>
          <p:nvPr>
            <p:ph type="ftr" sz="quarter" idx="11"/>
          </p:nvPr>
        </p:nvSpPr>
        <p:spPr/>
        <p:txBody>
          <a:bodyPr/>
          <a:lstStyle/>
          <a:p>
            <a:pPr rtl="0"/>
            <a:r>
              <a:rPr lang="en-US" kern="1200">
                <a:latin typeface="Calibri" panose="020F0502020204030204"/>
              </a:rPr>
              <a:t>Screenshots, content, and graphics are for illustrative purposes only</a:t>
            </a:r>
          </a:p>
          <a:p>
            <a:endParaRPr lang="en-CA"/>
          </a:p>
        </p:txBody>
      </p:sp>
      <p:sp>
        <p:nvSpPr>
          <p:cNvPr id="6" name="Title 5">
            <a:extLst>
              <a:ext uri="{FF2B5EF4-FFF2-40B4-BE49-F238E27FC236}">
                <a16:creationId xmlns:a16="http://schemas.microsoft.com/office/drawing/2014/main" id="{41CF0685-58E3-1943-B023-B8D1109FCD60}"/>
              </a:ext>
            </a:extLst>
          </p:cNvPr>
          <p:cNvSpPr>
            <a:spLocks noGrp="1"/>
          </p:cNvSpPr>
          <p:nvPr>
            <p:ph type="title"/>
          </p:nvPr>
        </p:nvSpPr>
        <p:spPr>
          <a:xfrm>
            <a:off x="593999" y="320211"/>
            <a:ext cx="8502650" cy="388800"/>
          </a:xfrm>
        </p:spPr>
        <p:txBody>
          <a:bodyPr/>
          <a:lstStyle/>
          <a:p>
            <a:r>
              <a:rPr lang="en-CA"/>
              <a:t>Print Back-Up for Touch 2</a:t>
            </a:r>
          </a:p>
        </p:txBody>
      </p:sp>
      <p:grpSp>
        <p:nvGrpSpPr>
          <p:cNvPr id="7" name="Group 6">
            <a:extLst>
              <a:ext uri="{FF2B5EF4-FFF2-40B4-BE49-F238E27FC236}">
                <a16:creationId xmlns:a16="http://schemas.microsoft.com/office/drawing/2014/main" id="{B10D3446-58F4-9F08-F13B-DDDB89FD3E6B}"/>
              </a:ext>
            </a:extLst>
          </p:cNvPr>
          <p:cNvGrpSpPr/>
          <p:nvPr/>
        </p:nvGrpSpPr>
        <p:grpSpPr>
          <a:xfrm>
            <a:off x="3080262" y="799287"/>
            <a:ext cx="4282072" cy="6497059"/>
            <a:chOff x="4840147" y="429981"/>
            <a:chExt cx="4506349" cy="7128209"/>
          </a:xfrm>
        </p:grpSpPr>
        <p:pic>
          <p:nvPicPr>
            <p:cNvPr id="8" name="Picture 7">
              <a:extLst>
                <a:ext uri="{FF2B5EF4-FFF2-40B4-BE49-F238E27FC236}">
                  <a16:creationId xmlns:a16="http://schemas.microsoft.com/office/drawing/2014/main" id="{640CBEE3-8BBD-C15A-19DA-7254818F6CB9}"/>
                </a:ext>
              </a:extLst>
            </p:cNvPr>
            <p:cNvPicPr>
              <a:picLocks noChangeAspect="1"/>
            </p:cNvPicPr>
            <p:nvPr/>
          </p:nvPicPr>
          <p:blipFill>
            <a:blip r:embed="rId2"/>
            <a:stretch>
              <a:fillRect/>
            </a:stretch>
          </p:blipFill>
          <p:spPr>
            <a:xfrm>
              <a:off x="4840147" y="429981"/>
              <a:ext cx="4506349" cy="5274739"/>
            </a:xfrm>
            <a:prstGeom prst="rect">
              <a:avLst/>
            </a:prstGeom>
          </p:spPr>
        </p:pic>
        <p:pic>
          <p:nvPicPr>
            <p:cNvPr id="9" name="Picture 8">
              <a:extLst>
                <a:ext uri="{FF2B5EF4-FFF2-40B4-BE49-F238E27FC236}">
                  <a16:creationId xmlns:a16="http://schemas.microsoft.com/office/drawing/2014/main" id="{BF43D1BF-EE14-01FA-85C7-37E2F98A5A38}"/>
                </a:ext>
              </a:extLst>
            </p:cNvPr>
            <p:cNvPicPr>
              <a:picLocks noChangeAspect="1"/>
            </p:cNvPicPr>
            <p:nvPr/>
          </p:nvPicPr>
          <p:blipFill>
            <a:blip r:embed="rId3"/>
            <a:stretch>
              <a:fillRect/>
            </a:stretch>
          </p:blipFill>
          <p:spPr>
            <a:xfrm>
              <a:off x="4853408" y="5704720"/>
              <a:ext cx="4493088" cy="1853470"/>
            </a:xfrm>
            <a:prstGeom prst="rect">
              <a:avLst/>
            </a:prstGeom>
          </p:spPr>
        </p:pic>
      </p:grpSp>
    </p:spTree>
    <p:extLst>
      <p:ext uri="{BB962C8B-B14F-4D97-AF65-F5344CB8AC3E}">
        <p14:creationId xmlns:p14="http://schemas.microsoft.com/office/powerpoint/2010/main" val="2938530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ADC63E-5DD9-2A58-ECEB-AC2421F5D0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5F3204-9DFF-B838-31B7-29BE31A31DDF}"/>
              </a:ext>
            </a:extLst>
          </p:cNvPr>
          <p:cNvSpPr>
            <a:spLocks noGrp="1"/>
          </p:cNvSpPr>
          <p:nvPr>
            <p:ph type="title"/>
          </p:nvPr>
        </p:nvSpPr>
        <p:spPr/>
        <p:txBody>
          <a:bodyPr/>
          <a:lstStyle/>
          <a:p>
            <a:r>
              <a:rPr lang="en-US" dirty="0"/>
              <a:t>Sample Campaign Timeline</a:t>
            </a:r>
          </a:p>
        </p:txBody>
      </p:sp>
      <p:sp>
        <p:nvSpPr>
          <p:cNvPr id="3" name="TextBox 2">
            <a:extLst>
              <a:ext uri="{FF2B5EF4-FFF2-40B4-BE49-F238E27FC236}">
                <a16:creationId xmlns:a16="http://schemas.microsoft.com/office/drawing/2014/main" id="{12B37C67-0BC8-DE09-666C-B5A7371CB2AA}"/>
              </a:ext>
            </a:extLst>
          </p:cNvPr>
          <p:cNvSpPr txBox="1"/>
          <p:nvPr/>
        </p:nvSpPr>
        <p:spPr>
          <a:xfrm>
            <a:off x="193249" y="7130630"/>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112484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itle 81">
            <a:extLst>
              <a:ext uri="{FF2B5EF4-FFF2-40B4-BE49-F238E27FC236}">
                <a16:creationId xmlns:a16="http://schemas.microsoft.com/office/drawing/2014/main" id="{98CC162D-5466-8591-18D5-96D9984FBF59}"/>
              </a:ext>
            </a:extLst>
          </p:cNvPr>
          <p:cNvSpPr>
            <a:spLocks noGrp="1"/>
          </p:cNvSpPr>
          <p:nvPr>
            <p:ph type="title"/>
          </p:nvPr>
        </p:nvSpPr>
        <p:spPr/>
        <p:txBody>
          <a:bodyPr/>
          <a:lstStyle/>
          <a:p>
            <a:r>
              <a:rPr lang="en-US" dirty="0"/>
              <a:t>Sample Campaign Timeline</a:t>
            </a:r>
            <a:endParaRPr lang="en-CA" dirty="0"/>
          </a:p>
        </p:txBody>
      </p:sp>
      <p:sp>
        <p:nvSpPr>
          <p:cNvPr id="7" name="Rectangle 6">
            <a:extLst>
              <a:ext uri="{FF2B5EF4-FFF2-40B4-BE49-F238E27FC236}">
                <a16:creationId xmlns:a16="http://schemas.microsoft.com/office/drawing/2014/main" id="{455957EA-AC82-3A0A-2851-EEB24E7AFE0A}"/>
              </a:ext>
            </a:extLst>
          </p:cNvPr>
          <p:cNvSpPr/>
          <p:nvPr/>
        </p:nvSpPr>
        <p:spPr>
          <a:xfrm>
            <a:off x="7497814" y="2301924"/>
            <a:ext cx="1679040" cy="114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50876" tIns="528066" rIns="150876" bIns="0" rtlCol="0" anchor="t" anchorCtr="0"/>
          <a:lstStyle/>
          <a:p>
            <a:pPr algn="ctr" defTabSz="665665">
              <a:spcAft>
                <a:spcPts val="874"/>
              </a:spcAft>
              <a:defRPr/>
            </a:pPr>
            <a:r>
              <a:rPr lang="en-US" sz="1155" b="1">
                <a:solidFill>
                  <a:schemeClr val="tx1"/>
                </a:solidFill>
                <a:cs typeface="Calibri" panose="020F0502020204030204" pitchFamily="34" charset="0"/>
              </a:rPr>
              <a:t>Deadline Reminder</a:t>
            </a:r>
            <a:br>
              <a:rPr lang="en-US" sz="1155" b="1">
                <a:solidFill>
                  <a:schemeClr val="tx1"/>
                </a:solidFill>
                <a:cs typeface="Calibri" panose="020F0502020204030204" pitchFamily="34" charset="0"/>
              </a:rPr>
            </a:br>
            <a:r>
              <a:rPr lang="en-US" sz="1155">
                <a:solidFill>
                  <a:schemeClr val="bg1">
                    <a:lumMod val="50000"/>
                  </a:schemeClr>
                </a:solidFill>
                <a:cs typeface="Calibri" panose="020F0502020204030204" pitchFamily="34" charset="0"/>
              </a:rPr>
              <a:t>3 days </a:t>
            </a:r>
            <a:br>
              <a:rPr lang="en-US" sz="1155">
                <a:solidFill>
                  <a:schemeClr val="bg1">
                    <a:lumMod val="50000"/>
                  </a:schemeClr>
                </a:solidFill>
                <a:cs typeface="Calibri" panose="020F0502020204030204" pitchFamily="34" charset="0"/>
              </a:rPr>
            </a:br>
            <a:r>
              <a:rPr lang="en-US" sz="1155">
                <a:solidFill>
                  <a:schemeClr val="bg1">
                    <a:lumMod val="50000"/>
                  </a:schemeClr>
                </a:solidFill>
                <a:cs typeface="Calibri" panose="020F0502020204030204" pitchFamily="34" charset="0"/>
              </a:rPr>
              <a:t>before deadline</a:t>
            </a:r>
            <a:endParaRPr lang="en-US" sz="1155" b="1">
              <a:solidFill>
                <a:schemeClr val="tx1"/>
              </a:solidFill>
              <a:cs typeface="Calibri" panose="020F0502020204030204" pitchFamily="34" charset="0"/>
            </a:endParaRPr>
          </a:p>
        </p:txBody>
      </p:sp>
      <p:sp>
        <p:nvSpPr>
          <p:cNvPr id="8" name="Rectangle 7">
            <a:extLst>
              <a:ext uri="{FF2B5EF4-FFF2-40B4-BE49-F238E27FC236}">
                <a16:creationId xmlns:a16="http://schemas.microsoft.com/office/drawing/2014/main" id="{7CA96290-F1FB-92EA-AD3D-9257CCD37244}"/>
              </a:ext>
            </a:extLst>
          </p:cNvPr>
          <p:cNvSpPr/>
          <p:nvPr/>
        </p:nvSpPr>
        <p:spPr>
          <a:xfrm>
            <a:off x="3809610" y="3574940"/>
            <a:ext cx="1679040" cy="12319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50876" tIns="528066" rIns="150876" bIns="0" rtlCol="0" anchor="t" anchorCtr="0"/>
          <a:lstStyle/>
          <a:p>
            <a:pPr algn="ctr" defTabSz="665665">
              <a:spcAft>
                <a:spcPts val="874"/>
              </a:spcAft>
              <a:defRPr/>
            </a:pPr>
            <a:r>
              <a:rPr lang="en-US" sz="1155" b="1" dirty="0">
                <a:solidFill>
                  <a:schemeClr val="tx1"/>
                </a:solidFill>
                <a:cs typeface="Calibri" panose="020F0502020204030204" pitchFamily="34" charset="0"/>
              </a:rPr>
              <a:t>Launch Announcement</a:t>
            </a:r>
            <a:br>
              <a:rPr lang="en-US" sz="1155" b="1" dirty="0">
                <a:solidFill>
                  <a:schemeClr val="tx1"/>
                </a:solidFill>
                <a:cs typeface="Calibri" panose="020F0502020204030204" pitchFamily="34" charset="0"/>
              </a:rPr>
            </a:br>
            <a:r>
              <a:rPr lang="en-US" sz="1155" b="1" dirty="0">
                <a:solidFill>
                  <a:schemeClr val="bg1">
                    <a:lumMod val="50000"/>
                  </a:schemeClr>
                </a:solidFill>
                <a:cs typeface="Calibri" panose="020F0502020204030204" pitchFamily="34" charset="0"/>
              </a:rPr>
              <a:t>7</a:t>
            </a:r>
            <a:r>
              <a:rPr lang="en-US" sz="1155" dirty="0">
                <a:solidFill>
                  <a:schemeClr val="bg1">
                    <a:lumMod val="50000"/>
                  </a:schemeClr>
                </a:solidFill>
                <a:cs typeface="Calibri" panose="020F0502020204030204" pitchFamily="34" charset="0"/>
              </a:rPr>
              <a:t> days </a:t>
            </a:r>
            <a:br>
              <a:rPr lang="en-US" sz="1155" dirty="0">
                <a:solidFill>
                  <a:schemeClr val="bg1">
                    <a:lumMod val="50000"/>
                  </a:schemeClr>
                </a:solidFill>
                <a:cs typeface="Calibri" panose="020F0502020204030204" pitchFamily="34" charset="0"/>
              </a:rPr>
            </a:br>
            <a:r>
              <a:rPr lang="en-US" sz="1155" dirty="0">
                <a:solidFill>
                  <a:schemeClr val="bg1">
                    <a:lumMod val="50000"/>
                  </a:schemeClr>
                </a:solidFill>
                <a:cs typeface="Calibri" panose="020F0502020204030204" pitchFamily="34" charset="0"/>
              </a:rPr>
              <a:t>after live date</a:t>
            </a:r>
            <a:endParaRPr lang="en-US" sz="1155" b="1" dirty="0">
              <a:solidFill>
                <a:schemeClr val="tx1"/>
              </a:solidFill>
              <a:cs typeface="Calibri" panose="020F0502020204030204" pitchFamily="34" charset="0"/>
            </a:endParaRPr>
          </a:p>
          <a:p>
            <a:pPr algn="ctr" defTabSz="665665">
              <a:spcAft>
                <a:spcPts val="874"/>
              </a:spcAft>
              <a:defRPr/>
            </a:pPr>
            <a:endParaRPr lang="pt-BR" sz="990" dirty="0">
              <a:solidFill>
                <a:schemeClr val="tx1"/>
              </a:solidFill>
              <a:cs typeface="Calibri" panose="020F0502020204030204" pitchFamily="34" charset="0"/>
            </a:endParaRPr>
          </a:p>
        </p:txBody>
      </p:sp>
      <p:sp>
        <p:nvSpPr>
          <p:cNvPr id="9" name="Rectangle 8">
            <a:extLst>
              <a:ext uri="{FF2B5EF4-FFF2-40B4-BE49-F238E27FC236}">
                <a16:creationId xmlns:a16="http://schemas.microsoft.com/office/drawing/2014/main" id="{14F1F2F3-88F0-ED25-7C7F-FC75E1FA8C81}"/>
              </a:ext>
            </a:extLst>
          </p:cNvPr>
          <p:cNvSpPr/>
          <p:nvPr/>
        </p:nvSpPr>
        <p:spPr>
          <a:xfrm>
            <a:off x="286427" y="3574939"/>
            <a:ext cx="1679040" cy="12385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50876" tIns="528066" rIns="150876" bIns="0" rtlCol="0" anchor="t" anchorCtr="0"/>
          <a:lstStyle/>
          <a:p>
            <a:pPr algn="ctr" defTabSz="665665">
              <a:spcAft>
                <a:spcPts val="874"/>
              </a:spcAft>
              <a:defRPr/>
            </a:pPr>
            <a:r>
              <a:rPr lang="en-US" sz="1155" b="1">
                <a:solidFill>
                  <a:schemeClr val="tx1"/>
                </a:solidFill>
                <a:cs typeface="Calibri" panose="020F0502020204030204" pitchFamily="34" charset="0"/>
              </a:rPr>
              <a:t>Change Notice</a:t>
            </a:r>
            <a:br>
              <a:rPr lang="en-US" sz="1155" b="1">
                <a:solidFill>
                  <a:schemeClr val="tx1"/>
                </a:solidFill>
                <a:cs typeface="Calibri" panose="020F0502020204030204" pitchFamily="34" charset="0"/>
              </a:rPr>
            </a:br>
            <a:r>
              <a:rPr lang="en-US" sz="1155">
                <a:solidFill>
                  <a:schemeClr val="bg1">
                    <a:lumMod val="50000"/>
                  </a:schemeClr>
                </a:solidFill>
                <a:cs typeface="Calibri" panose="020F0502020204030204" pitchFamily="34" charset="0"/>
              </a:rPr>
              <a:t>35 days </a:t>
            </a:r>
            <a:br>
              <a:rPr lang="en-US" sz="1155">
                <a:solidFill>
                  <a:schemeClr val="bg1">
                    <a:lumMod val="50000"/>
                  </a:schemeClr>
                </a:solidFill>
                <a:cs typeface="Calibri" panose="020F0502020204030204" pitchFamily="34" charset="0"/>
              </a:rPr>
            </a:br>
            <a:r>
              <a:rPr lang="en-US" sz="1155">
                <a:solidFill>
                  <a:schemeClr val="bg1">
                    <a:lumMod val="50000"/>
                  </a:schemeClr>
                </a:solidFill>
                <a:cs typeface="Calibri" panose="020F0502020204030204" pitchFamily="34" charset="0"/>
              </a:rPr>
              <a:t>before live date</a:t>
            </a:r>
          </a:p>
        </p:txBody>
      </p:sp>
      <p:sp>
        <p:nvSpPr>
          <p:cNvPr id="10" name="Rectangle 9">
            <a:extLst>
              <a:ext uri="{FF2B5EF4-FFF2-40B4-BE49-F238E27FC236}">
                <a16:creationId xmlns:a16="http://schemas.microsoft.com/office/drawing/2014/main" id="{56FAB66A-4A1F-108C-1D44-B12C8D0C561A}"/>
              </a:ext>
            </a:extLst>
          </p:cNvPr>
          <p:cNvSpPr/>
          <p:nvPr/>
        </p:nvSpPr>
        <p:spPr>
          <a:xfrm>
            <a:off x="2044089" y="3574940"/>
            <a:ext cx="1679040" cy="1238515"/>
          </a:xfrm>
          <a:prstGeom prst="rect">
            <a:avLst/>
          </a:prstGeom>
          <a:solidFill>
            <a:schemeClr val="bg1"/>
          </a:solidFill>
          <a:ln w="22225">
            <a:noFill/>
          </a:ln>
        </p:spPr>
        <p:style>
          <a:lnRef idx="2">
            <a:schemeClr val="accent1">
              <a:shade val="50000"/>
            </a:schemeClr>
          </a:lnRef>
          <a:fillRef idx="1">
            <a:schemeClr val="accent1"/>
          </a:fillRef>
          <a:effectRef idx="0">
            <a:schemeClr val="accent1"/>
          </a:effectRef>
          <a:fontRef idx="minor">
            <a:schemeClr val="lt1"/>
          </a:fontRef>
        </p:style>
        <p:txBody>
          <a:bodyPr lIns="150876" tIns="528066" rIns="150876" bIns="0" rtlCol="0" anchor="t" anchorCtr="0"/>
          <a:lstStyle/>
          <a:p>
            <a:pPr algn="ctr" defTabSz="665665">
              <a:spcAft>
                <a:spcPts val="874"/>
              </a:spcAft>
              <a:defRPr/>
            </a:pPr>
            <a:r>
              <a:rPr lang="en-US" sz="1155">
                <a:solidFill>
                  <a:schemeClr val="tx1"/>
                </a:solidFill>
                <a:cs typeface="Calibri" panose="020F0502020204030204" pitchFamily="34" charset="0"/>
              </a:rPr>
              <a:t>PP&amp;A Plan </a:t>
            </a:r>
          </a:p>
          <a:p>
            <a:pPr algn="ctr" defTabSz="665665">
              <a:spcAft>
                <a:spcPts val="874"/>
              </a:spcAft>
              <a:defRPr/>
            </a:pPr>
            <a:r>
              <a:rPr lang="en-US" sz="1155" b="1">
                <a:solidFill>
                  <a:schemeClr val="tx1"/>
                </a:solidFill>
                <a:cs typeface="Calibri" panose="020F0502020204030204" pitchFamily="34" charset="0"/>
              </a:rPr>
              <a:t>Live Date</a:t>
            </a:r>
          </a:p>
        </p:txBody>
      </p:sp>
      <p:sp>
        <p:nvSpPr>
          <p:cNvPr id="11" name="Rectangle 10">
            <a:extLst>
              <a:ext uri="{FF2B5EF4-FFF2-40B4-BE49-F238E27FC236}">
                <a16:creationId xmlns:a16="http://schemas.microsoft.com/office/drawing/2014/main" id="{19BE3D7D-D06B-4B61-69F5-66D09F7114B1}"/>
              </a:ext>
            </a:extLst>
          </p:cNvPr>
          <p:cNvSpPr/>
          <p:nvPr/>
        </p:nvSpPr>
        <p:spPr>
          <a:xfrm>
            <a:off x="5693002" y="2309782"/>
            <a:ext cx="1679040" cy="12756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50876" tIns="528066" rIns="150876" bIns="0" rtlCol="0" anchor="t" anchorCtr="0"/>
          <a:lstStyle/>
          <a:p>
            <a:pPr algn="ctr" defTabSz="665665">
              <a:spcAft>
                <a:spcPts val="874"/>
              </a:spcAft>
              <a:defRPr/>
            </a:pPr>
            <a:r>
              <a:rPr lang="en-US" sz="1155" b="1">
                <a:solidFill>
                  <a:schemeClr val="tx1"/>
                </a:solidFill>
                <a:cs typeface="Calibri" panose="020F0502020204030204" pitchFamily="34" charset="0"/>
              </a:rPr>
              <a:t>Personalized Proposal</a:t>
            </a:r>
            <a:br>
              <a:rPr lang="en-US" sz="1155" b="1">
                <a:solidFill>
                  <a:schemeClr val="tx1"/>
                </a:solidFill>
                <a:cs typeface="Calibri" panose="020F0502020204030204" pitchFamily="34" charset="0"/>
              </a:rPr>
            </a:br>
            <a:r>
              <a:rPr lang="en-US" sz="1155">
                <a:solidFill>
                  <a:schemeClr val="bg1">
                    <a:lumMod val="50000"/>
                  </a:schemeClr>
                </a:solidFill>
                <a:cs typeface="Calibri" panose="020F0502020204030204" pitchFamily="34" charset="0"/>
              </a:rPr>
              <a:t>14 days </a:t>
            </a:r>
            <a:br>
              <a:rPr lang="en-US" sz="1155">
                <a:solidFill>
                  <a:schemeClr val="bg1">
                    <a:lumMod val="50000"/>
                  </a:schemeClr>
                </a:solidFill>
                <a:cs typeface="Calibri" panose="020F0502020204030204" pitchFamily="34" charset="0"/>
              </a:rPr>
            </a:br>
            <a:r>
              <a:rPr lang="en-US" sz="1155">
                <a:solidFill>
                  <a:schemeClr val="bg1">
                    <a:lumMod val="50000"/>
                  </a:schemeClr>
                </a:solidFill>
                <a:cs typeface="Calibri" panose="020F0502020204030204" pitchFamily="34" charset="0"/>
              </a:rPr>
              <a:t>before deadline</a:t>
            </a:r>
            <a:endParaRPr lang="en-US" sz="1155" b="1">
              <a:solidFill>
                <a:schemeClr val="tx1"/>
              </a:solidFill>
              <a:cs typeface="Calibri" panose="020F0502020204030204" pitchFamily="34" charset="0"/>
            </a:endParaRPr>
          </a:p>
        </p:txBody>
      </p:sp>
      <p:sp>
        <p:nvSpPr>
          <p:cNvPr id="13" name="TextBox 12">
            <a:extLst>
              <a:ext uri="{FF2B5EF4-FFF2-40B4-BE49-F238E27FC236}">
                <a16:creationId xmlns:a16="http://schemas.microsoft.com/office/drawing/2014/main" id="{184C30E7-1C04-58F2-83A3-4ECD0822FE54}"/>
              </a:ext>
            </a:extLst>
          </p:cNvPr>
          <p:cNvSpPr txBox="1"/>
          <p:nvPr/>
        </p:nvSpPr>
        <p:spPr>
          <a:xfrm>
            <a:off x="9233949" y="2848660"/>
            <a:ext cx="715089" cy="473206"/>
          </a:xfrm>
          <a:prstGeom prst="rect">
            <a:avLst/>
          </a:prstGeom>
          <a:noFill/>
        </p:spPr>
        <p:txBody>
          <a:bodyPr wrap="square">
            <a:spAutoFit/>
          </a:bodyPr>
          <a:lstStyle/>
          <a:p>
            <a:pPr algn="ctr" defTabSz="665665">
              <a:spcAft>
                <a:spcPts val="874"/>
              </a:spcAft>
              <a:defRPr/>
            </a:pPr>
            <a:r>
              <a:rPr lang="en-US" sz="825" b="1">
                <a:latin typeface="Fidelity Sans 2" panose="020B0504050501040104" pitchFamily="34" charset="0"/>
                <a:cs typeface="Calibri" panose="020F0502020204030204" pitchFamily="34" charset="0"/>
              </a:rPr>
              <a:t>Offer Deadline Date</a:t>
            </a:r>
          </a:p>
        </p:txBody>
      </p:sp>
      <p:sp>
        <p:nvSpPr>
          <p:cNvPr id="49" name="Oval 48">
            <a:extLst>
              <a:ext uri="{FF2B5EF4-FFF2-40B4-BE49-F238E27FC236}">
                <a16:creationId xmlns:a16="http://schemas.microsoft.com/office/drawing/2014/main" id="{AB4BC63A-53B3-57F1-724F-5C7D01DC1367}"/>
              </a:ext>
            </a:extLst>
          </p:cNvPr>
          <p:cNvSpPr/>
          <p:nvPr/>
        </p:nvSpPr>
        <p:spPr>
          <a:xfrm>
            <a:off x="8023444" y="1879049"/>
            <a:ext cx="724028" cy="724028"/>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defTabSz="665665"/>
            <a:endParaRPr lang="en-US">
              <a:solidFill>
                <a:srgbClr val="FFFFFF"/>
              </a:solidFill>
              <a:latin typeface="Fidelity Sans 2" panose="020B0504050501040104" pitchFamily="34" charset="0"/>
            </a:endParaRPr>
          </a:p>
        </p:txBody>
      </p:sp>
      <p:sp>
        <p:nvSpPr>
          <p:cNvPr id="54" name="Oval 53">
            <a:extLst>
              <a:ext uri="{FF2B5EF4-FFF2-40B4-BE49-F238E27FC236}">
                <a16:creationId xmlns:a16="http://schemas.microsoft.com/office/drawing/2014/main" id="{FC0506F1-73B3-8932-10E1-1FA045F3E866}"/>
              </a:ext>
            </a:extLst>
          </p:cNvPr>
          <p:cNvSpPr/>
          <p:nvPr/>
        </p:nvSpPr>
        <p:spPr>
          <a:xfrm>
            <a:off x="4287863" y="3212926"/>
            <a:ext cx="724028" cy="724028"/>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defTabSz="665665"/>
            <a:endParaRPr lang="en-US">
              <a:solidFill>
                <a:srgbClr val="FFFFFF"/>
              </a:solidFill>
              <a:latin typeface="Fidelity Sans 2" panose="020B0504050501040104" pitchFamily="34" charset="0"/>
            </a:endParaRPr>
          </a:p>
        </p:txBody>
      </p:sp>
      <p:sp>
        <p:nvSpPr>
          <p:cNvPr id="59" name="Oval 58">
            <a:extLst>
              <a:ext uri="{FF2B5EF4-FFF2-40B4-BE49-F238E27FC236}">
                <a16:creationId xmlns:a16="http://schemas.microsoft.com/office/drawing/2014/main" id="{7704C5D0-BE19-FE97-0CCC-B5E783C42B33}"/>
              </a:ext>
            </a:extLst>
          </p:cNvPr>
          <p:cNvSpPr/>
          <p:nvPr/>
        </p:nvSpPr>
        <p:spPr>
          <a:xfrm>
            <a:off x="756066" y="3212926"/>
            <a:ext cx="724028" cy="724028"/>
          </a:xfrm>
          <a:prstGeom prst="ellipse">
            <a:avLst/>
          </a:prstGeom>
          <a:solidFill>
            <a:schemeClr val="accent1"/>
          </a:solidFill>
          <a:ln>
            <a:noFill/>
          </a:ln>
        </p:spPr>
        <p:style>
          <a:lnRef idx="0">
            <a:scrgbClr r="0" g="0" b="0"/>
          </a:lnRef>
          <a:fillRef idx="0">
            <a:scrgbClr r="0" g="0" b="0"/>
          </a:fillRef>
          <a:effectRef idx="0">
            <a:scrgbClr r="0" g="0" b="0"/>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defTabSz="665665"/>
            <a:endParaRPr lang="en-US">
              <a:solidFill>
                <a:srgbClr val="FFFFFF"/>
              </a:solidFill>
              <a:latin typeface="Fidelity Sans 2" panose="020B0504050501040104" pitchFamily="34" charset="0"/>
            </a:endParaRPr>
          </a:p>
        </p:txBody>
      </p:sp>
      <p:sp>
        <p:nvSpPr>
          <p:cNvPr id="69" name="Oval 68">
            <a:extLst>
              <a:ext uri="{FF2B5EF4-FFF2-40B4-BE49-F238E27FC236}">
                <a16:creationId xmlns:a16="http://schemas.microsoft.com/office/drawing/2014/main" id="{0EE1C994-991D-D34A-D7EC-18334362B6FF}"/>
              </a:ext>
            </a:extLst>
          </p:cNvPr>
          <p:cNvSpPr/>
          <p:nvPr/>
        </p:nvSpPr>
        <p:spPr>
          <a:xfrm>
            <a:off x="6171628" y="1947768"/>
            <a:ext cx="724028" cy="724028"/>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defTabSz="665665"/>
            <a:endParaRPr lang="en-US">
              <a:solidFill>
                <a:srgbClr val="FFFFFF"/>
              </a:solidFill>
              <a:latin typeface="Fidelity Sans 2" panose="020B0504050501040104" pitchFamily="34" charset="0"/>
            </a:endParaRPr>
          </a:p>
        </p:txBody>
      </p:sp>
      <p:grpSp>
        <p:nvGrpSpPr>
          <p:cNvPr id="16" name="Group 15">
            <a:extLst>
              <a:ext uri="{FF2B5EF4-FFF2-40B4-BE49-F238E27FC236}">
                <a16:creationId xmlns:a16="http://schemas.microsoft.com/office/drawing/2014/main" id="{98FD6211-7D1D-8979-5F4B-0821E1E4A1ED}"/>
              </a:ext>
            </a:extLst>
          </p:cNvPr>
          <p:cNvGrpSpPr/>
          <p:nvPr/>
        </p:nvGrpSpPr>
        <p:grpSpPr>
          <a:xfrm>
            <a:off x="2758420" y="3692954"/>
            <a:ext cx="251294" cy="251294"/>
            <a:chOff x="8156575" y="10528300"/>
            <a:chExt cx="198438" cy="198438"/>
          </a:xfrm>
        </p:grpSpPr>
        <p:sp>
          <p:nvSpPr>
            <p:cNvPr id="17" name="Freeform 122">
              <a:extLst>
                <a:ext uri="{FF2B5EF4-FFF2-40B4-BE49-F238E27FC236}">
                  <a16:creationId xmlns:a16="http://schemas.microsoft.com/office/drawing/2014/main" id="{276ECBF6-60AE-E8FF-C960-AA88E44E1538}"/>
                </a:ext>
              </a:extLst>
            </p:cNvPr>
            <p:cNvSpPr>
              <a:spLocks/>
            </p:cNvSpPr>
            <p:nvPr/>
          </p:nvSpPr>
          <p:spPr bwMode="auto">
            <a:xfrm>
              <a:off x="8156575" y="10545763"/>
              <a:ext cx="198438" cy="180975"/>
            </a:xfrm>
            <a:custGeom>
              <a:avLst/>
              <a:gdLst>
                <a:gd name="T0" fmla="*/ 22 w 125"/>
                <a:gd name="T1" fmla="*/ 0 h 114"/>
                <a:gd name="T2" fmla="*/ 0 w 125"/>
                <a:gd name="T3" fmla="*/ 0 h 114"/>
                <a:gd name="T4" fmla="*/ 0 w 125"/>
                <a:gd name="T5" fmla="*/ 114 h 114"/>
                <a:gd name="T6" fmla="*/ 125 w 125"/>
                <a:gd name="T7" fmla="*/ 114 h 114"/>
                <a:gd name="T8" fmla="*/ 125 w 125"/>
                <a:gd name="T9" fmla="*/ 0 h 114"/>
                <a:gd name="T10" fmla="*/ 104 w 125"/>
                <a:gd name="T11" fmla="*/ 0 h 114"/>
              </a:gdLst>
              <a:ahLst/>
              <a:cxnLst>
                <a:cxn ang="0">
                  <a:pos x="T0" y="T1"/>
                </a:cxn>
                <a:cxn ang="0">
                  <a:pos x="T2" y="T3"/>
                </a:cxn>
                <a:cxn ang="0">
                  <a:pos x="T4" y="T5"/>
                </a:cxn>
                <a:cxn ang="0">
                  <a:pos x="T6" y="T7"/>
                </a:cxn>
                <a:cxn ang="0">
                  <a:pos x="T8" y="T9"/>
                </a:cxn>
                <a:cxn ang="0">
                  <a:pos x="T10" y="T11"/>
                </a:cxn>
              </a:cxnLst>
              <a:rect l="0" t="0" r="r" b="b"/>
              <a:pathLst>
                <a:path w="125" h="114">
                  <a:moveTo>
                    <a:pt x="22" y="0"/>
                  </a:moveTo>
                  <a:lnTo>
                    <a:pt x="0" y="0"/>
                  </a:lnTo>
                  <a:lnTo>
                    <a:pt x="0" y="114"/>
                  </a:lnTo>
                  <a:lnTo>
                    <a:pt x="125" y="114"/>
                  </a:lnTo>
                  <a:lnTo>
                    <a:pt x="125" y="0"/>
                  </a:lnTo>
                  <a:lnTo>
                    <a:pt x="104" y="0"/>
                  </a:lnTo>
                </a:path>
              </a:pathLst>
            </a:custGeom>
            <a:noFill/>
            <a:ln w="127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18" name="Rectangle 123">
              <a:extLst>
                <a:ext uri="{FF2B5EF4-FFF2-40B4-BE49-F238E27FC236}">
                  <a16:creationId xmlns:a16="http://schemas.microsoft.com/office/drawing/2014/main" id="{9273AA19-9907-0165-F757-DE8EA4BA5847}"/>
                </a:ext>
              </a:extLst>
            </p:cNvPr>
            <p:cNvSpPr>
              <a:spLocks noChangeArrowheads="1"/>
            </p:cNvSpPr>
            <p:nvPr/>
          </p:nvSpPr>
          <p:spPr bwMode="auto">
            <a:xfrm>
              <a:off x="8191500" y="10528300"/>
              <a:ext cx="25400" cy="34925"/>
            </a:xfrm>
            <a:prstGeom prst="rect">
              <a:avLst/>
            </a:prstGeom>
            <a:noFill/>
            <a:ln w="127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19" name="Rectangle 124">
              <a:extLst>
                <a:ext uri="{FF2B5EF4-FFF2-40B4-BE49-F238E27FC236}">
                  <a16:creationId xmlns:a16="http://schemas.microsoft.com/office/drawing/2014/main" id="{A44FA16D-91DD-730C-1398-7B2A8A0E58E2}"/>
                </a:ext>
              </a:extLst>
            </p:cNvPr>
            <p:cNvSpPr>
              <a:spLocks noChangeArrowheads="1"/>
            </p:cNvSpPr>
            <p:nvPr/>
          </p:nvSpPr>
          <p:spPr bwMode="auto">
            <a:xfrm>
              <a:off x="8294688" y="10528300"/>
              <a:ext cx="26988" cy="34925"/>
            </a:xfrm>
            <a:prstGeom prst="rect">
              <a:avLst/>
            </a:prstGeom>
            <a:noFill/>
            <a:ln w="12700" cap="rnd">
              <a:solidFill>
                <a:schemeClr val="accent3"/>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20" name="Line 125">
              <a:extLst>
                <a:ext uri="{FF2B5EF4-FFF2-40B4-BE49-F238E27FC236}">
                  <a16:creationId xmlns:a16="http://schemas.microsoft.com/office/drawing/2014/main" id="{2CFEAF43-D107-6B73-1429-E8171E81C625}"/>
                </a:ext>
              </a:extLst>
            </p:cNvPr>
            <p:cNvSpPr>
              <a:spLocks noChangeShapeType="1"/>
            </p:cNvSpPr>
            <p:nvPr/>
          </p:nvSpPr>
          <p:spPr bwMode="auto">
            <a:xfrm>
              <a:off x="8216900" y="10545763"/>
              <a:ext cx="77788" cy="0"/>
            </a:xfrm>
            <a:prstGeom prst="line">
              <a:avLst/>
            </a:prstGeom>
            <a:noFill/>
            <a:ln w="12700" cap="rnd">
              <a:solidFill>
                <a:schemeClr val="accent3"/>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21" name="Line 126">
              <a:extLst>
                <a:ext uri="{FF2B5EF4-FFF2-40B4-BE49-F238E27FC236}">
                  <a16:creationId xmlns:a16="http://schemas.microsoft.com/office/drawing/2014/main" id="{9A4F97D8-FA23-77CD-AA70-FBE11BEC3084}"/>
                </a:ext>
              </a:extLst>
            </p:cNvPr>
            <p:cNvSpPr>
              <a:spLocks noChangeShapeType="1"/>
            </p:cNvSpPr>
            <p:nvPr/>
          </p:nvSpPr>
          <p:spPr bwMode="auto">
            <a:xfrm>
              <a:off x="8156575" y="10588625"/>
              <a:ext cx="198438" cy="0"/>
            </a:xfrm>
            <a:prstGeom prst="line">
              <a:avLst/>
            </a:prstGeom>
            <a:noFill/>
            <a:ln w="12700" cap="rnd">
              <a:solidFill>
                <a:schemeClr val="accent3"/>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22" name="Line 127">
              <a:extLst>
                <a:ext uri="{FF2B5EF4-FFF2-40B4-BE49-F238E27FC236}">
                  <a16:creationId xmlns:a16="http://schemas.microsoft.com/office/drawing/2014/main" id="{853493B7-FB30-7C9F-0FFF-63E1953D92A4}"/>
                </a:ext>
              </a:extLst>
            </p:cNvPr>
            <p:cNvSpPr>
              <a:spLocks noChangeShapeType="1"/>
            </p:cNvSpPr>
            <p:nvPr/>
          </p:nvSpPr>
          <p:spPr bwMode="auto">
            <a:xfrm>
              <a:off x="8208963" y="10606088"/>
              <a:ext cx="0" cy="103188"/>
            </a:xfrm>
            <a:prstGeom prst="line">
              <a:avLst/>
            </a:prstGeom>
            <a:noFill/>
            <a:ln w="12700" cap="rnd">
              <a:solidFill>
                <a:schemeClr val="accent3"/>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23" name="Line 128">
              <a:extLst>
                <a:ext uri="{FF2B5EF4-FFF2-40B4-BE49-F238E27FC236}">
                  <a16:creationId xmlns:a16="http://schemas.microsoft.com/office/drawing/2014/main" id="{DE7AEBCF-70CF-52CD-6BBB-586498957148}"/>
                </a:ext>
              </a:extLst>
            </p:cNvPr>
            <p:cNvSpPr>
              <a:spLocks noChangeShapeType="1"/>
            </p:cNvSpPr>
            <p:nvPr/>
          </p:nvSpPr>
          <p:spPr bwMode="auto">
            <a:xfrm>
              <a:off x="8251825" y="10606088"/>
              <a:ext cx="0" cy="103188"/>
            </a:xfrm>
            <a:prstGeom prst="line">
              <a:avLst/>
            </a:prstGeom>
            <a:noFill/>
            <a:ln w="12700" cap="rnd">
              <a:solidFill>
                <a:schemeClr val="accent3"/>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24" name="Line 129">
              <a:extLst>
                <a:ext uri="{FF2B5EF4-FFF2-40B4-BE49-F238E27FC236}">
                  <a16:creationId xmlns:a16="http://schemas.microsoft.com/office/drawing/2014/main" id="{1D71FD14-4994-8822-29DA-A48540B1E329}"/>
                </a:ext>
              </a:extLst>
            </p:cNvPr>
            <p:cNvSpPr>
              <a:spLocks noChangeShapeType="1"/>
            </p:cNvSpPr>
            <p:nvPr/>
          </p:nvSpPr>
          <p:spPr bwMode="auto">
            <a:xfrm>
              <a:off x="8294688" y="10606088"/>
              <a:ext cx="0" cy="103188"/>
            </a:xfrm>
            <a:prstGeom prst="line">
              <a:avLst/>
            </a:prstGeom>
            <a:noFill/>
            <a:ln w="12700" cap="rnd">
              <a:solidFill>
                <a:schemeClr val="accent3"/>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25" name="Line 130">
              <a:extLst>
                <a:ext uri="{FF2B5EF4-FFF2-40B4-BE49-F238E27FC236}">
                  <a16:creationId xmlns:a16="http://schemas.microsoft.com/office/drawing/2014/main" id="{97A8DBBA-8F1B-55B2-4200-81E96432B72D}"/>
                </a:ext>
              </a:extLst>
            </p:cNvPr>
            <p:cNvSpPr>
              <a:spLocks noChangeShapeType="1"/>
            </p:cNvSpPr>
            <p:nvPr/>
          </p:nvSpPr>
          <p:spPr bwMode="auto">
            <a:xfrm>
              <a:off x="8174038" y="10623550"/>
              <a:ext cx="163513" cy="0"/>
            </a:xfrm>
            <a:prstGeom prst="line">
              <a:avLst/>
            </a:prstGeom>
            <a:noFill/>
            <a:ln w="12700" cap="rnd">
              <a:solidFill>
                <a:schemeClr val="accent3"/>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26" name="Line 131">
              <a:extLst>
                <a:ext uri="{FF2B5EF4-FFF2-40B4-BE49-F238E27FC236}">
                  <a16:creationId xmlns:a16="http://schemas.microsoft.com/office/drawing/2014/main" id="{22884588-48E4-FEF0-49EF-3AB19E87DEB8}"/>
                </a:ext>
              </a:extLst>
            </p:cNvPr>
            <p:cNvSpPr>
              <a:spLocks noChangeShapeType="1"/>
            </p:cNvSpPr>
            <p:nvPr/>
          </p:nvSpPr>
          <p:spPr bwMode="auto">
            <a:xfrm>
              <a:off x="8174038" y="10656888"/>
              <a:ext cx="163513" cy="0"/>
            </a:xfrm>
            <a:prstGeom prst="line">
              <a:avLst/>
            </a:prstGeom>
            <a:noFill/>
            <a:ln w="12700" cap="rnd">
              <a:solidFill>
                <a:schemeClr val="accent3"/>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27" name="Line 132">
              <a:extLst>
                <a:ext uri="{FF2B5EF4-FFF2-40B4-BE49-F238E27FC236}">
                  <a16:creationId xmlns:a16="http://schemas.microsoft.com/office/drawing/2014/main" id="{7B81571C-EB7B-297F-9B4A-FB21F6277206}"/>
                </a:ext>
              </a:extLst>
            </p:cNvPr>
            <p:cNvSpPr>
              <a:spLocks noChangeShapeType="1"/>
            </p:cNvSpPr>
            <p:nvPr/>
          </p:nvSpPr>
          <p:spPr bwMode="auto">
            <a:xfrm>
              <a:off x="8174038" y="10691813"/>
              <a:ext cx="163513" cy="0"/>
            </a:xfrm>
            <a:prstGeom prst="line">
              <a:avLst/>
            </a:prstGeom>
            <a:noFill/>
            <a:ln w="12700" cap="rnd">
              <a:solidFill>
                <a:schemeClr val="accent3"/>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grpSp>
      <p:sp>
        <p:nvSpPr>
          <p:cNvPr id="5" name="Oval 4">
            <a:extLst>
              <a:ext uri="{FF2B5EF4-FFF2-40B4-BE49-F238E27FC236}">
                <a16:creationId xmlns:a16="http://schemas.microsoft.com/office/drawing/2014/main" id="{4D448C1B-5E03-EBEB-51E1-5E46B5878A94}"/>
              </a:ext>
            </a:extLst>
          </p:cNvPr>
          <p:cNvSpPr/>
          <p:nvPr/>
        </p:nvSpPr>
        <p:spPr>
          <a:xfrm>
            <a:off x="4820687" y="3075029"/>
            <a:ext cx="357777" cy="359016"/>
          </a:xfrm>
          <a:prstGeom prst="ellipse">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20" b="1">
                <a:solidFill>
                  <a:schemeClr val="tx1"/>
                </a:solidFill>
                <a:latin typeface="Fidelity Sans 2" panose="020B0504050501040104" pitchFamily="34" charset="0"/>
              </a:rPr>
              <a:t>2</a:t>
            </a:r>
          </a:p>
        </p:txBody>
      </p:sp>
      <p:sp>
        <p:nvSpPr>
          <p:cNvPr id="76" name="Oval 75">
            <a:extLst>
              <a:ext uri="{FF2B5EF4-FFF2-40B4-BE49-F238E27FC236}">
                <a16:creationId xmlns:a16="http://schemas.microsoft.com/office/drawing/2014/main" id="{F0CEB458-C1E3-BDC4-9DEF-53C7D4D0AD0D}"/>
              </a:ext>
            </a:extLst>
          </p:cNvPr>
          <p:cNvSpPr/>
          <p:nvPr/>
        </p:nvSpPr>
        <p:spPr>
          <a:xfrm>
            <a:off x="6707990" y="1809871"/>
            <a:ext cx="357777" cy="359016"/>
          </a:xfrm>
          <a:prstGeom prst="ellipse">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20" b="1">
                <a:solidFill>
                  <a:schemeClr val="tx1"/>
                </a:solidFill>
                <a:latin typeface="Fidelity Sans 2" panose="020B0504050501040104" pitchFamily="34" charset="0"/>
              </a:rPr>
              <a:t>3</a:t>
            </a:r>
          </a:p>
        </p:txBody>
      </p:sp>
      <p:sp>
        <p:nvSpPr>
          <p:cNvPr id="77" name="Oval 76">
            <a:extLst>
              <a:ext uri="{FF2B5EF4-FFF2-40B4-BE49-F238E27FC236}">
                <a16:creationId xmlns:a16="http://schemas.microsoft.com/office/drawing/2014/main" id="{8D8CC3F9-0B1B-7211-05AB-DF7E2C518DC1}"/>
              </a:ext>
            </a:extLst>
          </p:cNvPr>
          <p:cNvSpPr/>
          <p:nvPr/>
        </p:nvSpPr>
        <p:spPr>
          <a:xfrm>
            <a:off x="8563862" y="1747006"/>
            <a:ext cx="357777" cy="359016"/>
          </a:xfrm>
          <a:prstGeom prst="ellipse">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20" b="1">
                <a:solidFill>
                  <a:schemeClr val="tx1"/>
                </a:solidFill>
                <a:latin typeface="Fidelity Sans 2" panose="020B0504050501040104" pitchFamily="34" charset="0"/>
              </a:rPr>
              <a:t>4</a:t>
            </a:r>
          </a:p>
        </p:txBody>
      </p:sp>
      <p:sp>
        <p:nvSpPr>
          <p:cNvPr id="79" name="Oval 78">
            <a:extLst>
              <a:ext uri="{FF2B5EF4-FFF2-40B4-BE49-F238E27FC236}">
                <a16:creationId xmlns:a16="http://schemas.microsoft.com/office/drawing/2014/main" id="{B7C1C2EF-A1C5-ADF4-657A-871B5810501D}"/>
              </a:ext>
            </a:extLst>
          </p:cNvPr>
          <p:cNvSpPr/>
          <p:nvPr/>
        </p:nvSpPr>
        <p:spPr>
          <a:xfrm>
            <a:off x="1216176" y="3033806"/>
            <a:ext cx="357777" cy="359016"/>
          </a:xfrm>
          <a:prstGeom prst="ellipse">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20" b="1">
                <a:solidFill>
                  <a:schemeClr val="tx1"/>
                </a:solidFill>
                <a:latin typeface="Fidelity Sans 2" panose="020B0504050501040104" pitchFamily="34" charset="0"/>
              </a:rPr>
              <a:t>1</a:t>
            </a:r>
          </a:p>
        </p:txBody>
      </p:sp>
      <p:grpSp>
        <p:nvGrpSpPr>
          <p:cNvPr id="83" name="Group 82">
            <a:extLst>
              <a:ext uri="{FF2B5EF4-FFF2-40B4-BE49-F238E27FC236}">
                <a16:creationId xmlns:a16="http://schemas.microsoft.com/office/drawing/2014/main" id="{4691C03A-A093-AA0A-DE4F-34521862D15A}"/>
              </a:ext>
            </a:extLst>
          </p:cNvPr>
          <p:cNvGrpSpPr/>
          <p:nvPr/>
        </p:nvGrpSpPr>
        <p:grpSpPr>
          <a:xfrm>
            <a:off x="9375613" y="2318957"/>
            <a:ext cx="431762" cy="431762"/>
            <a:chOff x="8156575" y="10528300"/>
            <a:chExt cx="198438" cy="198438"/>
          </a:xfrm>
        </p:grpSpPr>
        <p:sp>
          <p:nvSpPr>
            <p:cNvPr id="85" name="Freeform 122">
              <a:extLst>
                <a:ext uri="{FF2B5EF4-FFF2-40B4-BE49-F238E27FC236}">
                  <a16:creationId xmlns:a16="http://schemas.microsoft.com/office/drawing/2014/main" id="{EC69EDD7-3D51-34EE-56FA-2F5FDB62EC25}"/>
                </a:ext>
              </a:extLst>
            </p:cNvPr>
            <p:cNvSpPr>
              <a:spLocks/>
            </p:cNvSpPr>
            <p:nvPr/>
          </p:nvSpPr>
          <p:spPr bwMode="auto">
            <a:xfrm>
              <a:off x="8156575" y="10545763"/>
              <a:ext cx="198438" cy="180975"/>
            </a:xfrm>
            <a:custGeom>
              <a:avLst/>
              <a:gdLst>
                <a:gd name="T0" fmla="*/ 22 w 125"/>
                <a:gd name="T1" fmla="*/ 0 h 114"/>
                <a:gd name="T2" fmla="*/ 0 w 125"/>
                <a:gd name="T3" fmla="*/ 0 h 114"/>
                <a:gd name="T4" fmla="*/ 0 w 125"/>
                <a:gd name="T5" fmla="*/ 114 h 114"/>
                <a:gd name="T6" fmla="*/ 125 w 125"/>
                <a:gd name="T7" fmla="*/ 114 h 114"/>
                <a:gd name="T8" fmla="*/ 125 w 125"/>
                <a:gd name="T9" fmla="*/ 0 h 114"/>
                <a:gd name="T10" fmla="*/ 104 w 125"/>
                <a:gd name="T11" fmla="*/ 0 h 114"/>
              </a:gdLst>
              <a:ahLst/>
              <a:cxnLst>
                <a:cxn ang="0">
                  <a:pos x="T0" y="T1"/>
                </a:cxn>
                <a:cxn ang="0">
                  <a:pos x="T2" y="T3"/>
                </a:cxn>
                <a:cxn ang="0">
                  <a:pos x="T4" y="T5"/>
                </a:cxn>
                <a:cxn ang="0">
                  <a:pos x="T6" y="T7"/>
                </a:cxn>
                <a:cxn ang="0">
                  <a:pos x="T8" y="T9"/>
                </a:cxn>
                <a:cxn ang="0">
                  <a:pos x="T10" y="T11"/>
                </a:cxn>
              </a:cxnLst>
              <a:rect l="0" t="0" r="r" b="b"/>
              <a:pathLst>
                <a:path w="125" h="114">
                  <a:moveTo>
                    <a:pt x="22" y="0"/>
                  </a:moveTo>
                  <a:lnTo>
                    <a:pt x="0" y="0"/>
                  </a:lnTo>
                  <a:lnTo>
                    <a:pt x="0" y="114"/>
                  </a:lnTo>
                  <a:lnTo>
                    <a:pt x="125" y="114"/>
                  </a:lnTo>
                  <a:lnTo>
                    <a:pt x="125" y="0"/>
                  </a:lnTo>
                  <a:lnTo>
                    <a:pt x="104" y="0"/>
                  </a:lnTo>
                </a:path>
              </a:pathLst>
            </a:custGeom>
            <a:noFill/>
            <a:ln w="12700" cap="rnd">
              <a:solidFill>
                <a:schemeClr val="bg2">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86" name="Rectangle 123">
              <a:extLst>
                <a:ext uri="{FF2B5EF4-FFF2-40B4-BE49-F238E27FC236}">
                  <a16:creationId xmlns:a16="http://schemas.microsoft.com/office/drawing/2014/main" id="{AC676EDF-030D-B202-0749-BB55CD0866D7}"/>
                </a:ext>
              </a:extLst>
            </p:cNvPr>
            <p:cNvSpPr>
              <a:spLocks noChangeArrowheads="1"/>
            </p:cNvSpPr>
            <p:nvPr/>
          </p:nvSpPr>
          <p:spPr bwMode="auto">
            <a:xfrm>
              <a:off x="8191500" y="10528300"/>
              <a:ext cx="25400" cy="34925"/>
            </a:xfrm>
            <a:prstGeom prst="rect">
              <a:avLst/>
            </a:prstGeom>
            <a:noFill/>
            <a:ln w="12700" cap="rnd">
              <a:solidFill>
                <a:schemeClr val="bg2">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87" name="Rectangle 124">
              <a:extLst>
                <a:ext uri="{FF2B5EF4-FFF2-40B4-BE49-F238E27FC236}">
                  <a16:creationId xmlns:a16="http://schemas.microsoft.com/office/drawing/2014/main" id="{685B9B27-7561-2C2B-84D0-0CF41796E7BD}"/>
                </a:ext>
              </a:extLst>
            </p:cNvPr>
            <p:cNvSpPr>
              <a:spLocks noChangeArrowheads="1"/>
            </p:cNvSpPr>
            <p:nvPr/>
          </p:nvSpPr>
          <p:spPr bwMode="auto">
            <a:xfrm>
              <a:off x="8294688" y="10528300"/>
              <a:ext cx="26988" cy="34925"/>
            </a:xfrm>
            <a:prstGeom prst="rect">
              <a:avLst/>
            </a:prstGeom>
            <a:noFill/>
            <a:ln w="12700" cap="rnd">
              <a:solidFill>
                <a:schemeClr val="bg2">
                  <a:lumMod val="7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88" name="Line 125">
              <a:extLst>
                <a:ext uri="{FF2B5EF4-FFF2-40B4-BE49-F238E27FC236}">
                  <a16:creationId xmlns:a16="http://schemas.microsoft.com/office/drawing/2014/main" id="{4C1A57A6-5F36-C4FE-890E-132A251696D5}"/>
                </a:ext>
              </a:extLst>
            </p:cNvPr>
            <p:cNvSpPr>
              <a:spLocks noChangeShapeType="1"/>
            </p:cNvSpPr>
            <p:nvPr/>
          </p:nvSpPr>
          <p:spPr bwMode="auto">
            <a:xfrm>
              <a:off x="8216900" y="10545763"/>
              <a:ext cx="77788" cy="0"/>
            </a:xfrm>
            <a:prstGeom prst="line">
              <a:avLst/>
            </a:prstGeom>
            <a:noFill/>
            <a:ln w="12700" cap="rnd">
              <a:solidFill>
                <a:schemeClr val="bg2">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89" name="Line 126">
              <a:extLst>
                <a:ext uri="{FF2B5EF4-FFF2-40B4-BE49-F238E27FC236}">
                  <a16:creationId xmlns:a16="http://schemas.microsoft.com/office/drawing/2014/main" id="{45AF1D8F-E1F1-332E-7A3C-C34066C54E5F}"/>
                </a:ext>
              </a:extLst>
            </p:cNvPr>
            <p:cNvSpPr>
              <a:spLocks noChangeShapeType="1"/>
            </p:cNvSpPr>
            <p:nvPr/>
          </p:nvSpPr>
          <p:spPr bwMode="auto">
            <a:xfrm>
              <a:off x="8156575" y="10588625"/>
              <a:ext cx="198438" cy="0"/>
            </a:xfrm>
            <a:prstGeom prst="line">
              <a:avLst/>
            </a:prstGeom>
            <a:noFill/>
            <a:ln w="12700" cap="rnd">
              <a:solidFill>
                <a:schemeClr val="bg2">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90" name="Line 127">
              <a:extLst>
                <a:ext uri="{FF2B5EF4-FFF2-40B4-BE49-F238E27FC236}">
                  <a16:creationId xmlns:a16="http://schemas.microsoft.com/office/drawing/2014/main" id="{E813F1E2-833C-153A-E1DF-8EB22FE6AE45}"/>
                </a:ext>
              </a:extLst>
            </p:cNvPr>
            <p:cNvSpPr>
              <a:spLocks noChangeShapeType="1"/>
            </p:cNvSpPr>
            <p:nvPr/>
          </p:nvSpPr>
          <p:spPr bwMode="auto">
            <a:xfrm>
              <a:off x="8208963" y="10606088"/>
              <a:ext cx="0" cy="103188"/>
            </a:xfrm>
            <a:prstGeom prst="line">
              <a:avLst/>
            </a:prstGeom>
            <a:noFill/>
            <a:ln w="12700" cap="rnd">
              <a:solidFill>
                <a:schemeClr val="bg2">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91" name="Line 128">
              <a:extLst>
                <a:ext uri="{FF2B5EF4-FFF2-40B4-BE49-F238E27FC236}">
                  <a16:creationId xmlns:a16="http://schemas.microsoft.com/office/drawing/2014/main" id="{E63C1998-FC24-F263-E506-564985C8F5CF}"/>
                </a:ext>
              </a:extLst>
            </p:cNvPr>
            <p:cNvSpPr>
              <a:spLocks noChangeShapeType="1"/>
            </p:cNvSpPr>
            <p:nvPr/>
          </p:nvSpPr>
          <p:spPr bwMode="auto">
            <a:xfrm>
              <a:off x="8251825" y="10606088"/>
              <a:ext cx="0" cy="103188"/>
            </a:xfrm>
            <a:prstGeom prst="line">
              <a:avLst/>
            </a:prstGeom>
            <a:noFill/>
            <a:ln w="12700" cap="rnd">
              <a:solidFill>
                <a:schemeClr val="bg2">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92" name="Line 129">
              <a:extLst>
                <a:ext uri="{FF2B5EF4-FFF2-40B4-BE49-F238E27FC236}">
                  <a16:creationId xmlns:a16="http://schemas.microsoft.com/office/drawing/2014/main" id="{32F9F579-824F-8360-02B3-3786482261C7}"/>
                </a:ext>
              </a:extLst>
            </p:cNvPr>
            <p:cNvSpPr>
              <a:spLocks noChangeShapeType="1"/>
            </p:cNvSpPr>
            <p:nvPr/>
          </p:nvSpPr>
          <p:spPr bwMode="auto">
            <a:xfrm>
              <a:off x="8294688" y="10606088"/>
              <a:ext cx="0" cy="103188"/>
            </a:xfrm>
            <a:prstGeom prst="line">
              <a:avLst/>
            </a:prstGeom>
            <a:noFill/>
            <a:ln w="12700" cap="rnd">
              <a:solidFill>
                <a:schemeClr val="bg2">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93" name="Line 130">
              <a:extLst>
                <a:ext uri="{FF2B5EF4-FFF2-40B4-BE49-F238E27FC236}">
                  <a16:creationId xmlns:a16="http://schemas.microsoft.com/office/drawing/2014/main" id="{352267E1-DFB5-CACD-87D6-F12F7EE045C5}"/>
                </a:ext>
              </a:extLst>
            </p:cNvPr>
            <p:cNvSpPr>
              <a:spLocks noChangeShapeType="1"/>
            </p:cNvSpPr>
            <p:nvPr/>
          </p:nvSpPr>
          <p:spPr bwMode="auto">
            <a:xfrm>
              <a:off x="8174038" y="10623550"/>
              <a:ext cx="163513" cy="0"/>
            </a:xfrm>
            <a:prstGeom prst="line">
              <a:avLst/>
            </a:prstGeom>
            <a:noFill/>
            <a:ln w="12700" cap="rnd">
              <a:solidFill>
                <a:schemeClr val="bg2">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94" name="Line 131">
              <a:extLst>
                <a:ext uri="{FF2B5EF4-FFF2-40B4-BE49-F238E27FC236}">
                  <a16:creationId xmlns:a16="http://schemas.microsoft.com/office/drawing/2014/main" id="{9E0C946A-97B8-54D6-01A4-E3BFE2DA0096}"/>
                </a:ext>
              </a:extLst>
            </p:cNvPr>
            <p:cNvSpPr>
              <a:spLocks noChangeShapeType="1"/>
            </p:cNvSpPr>
            <p:nvPr/>
          </p:nvSpPr>
          <p:spPr bwMode="auto">
            <a:xfrm>
              <a:off x="8174038" y="10656888"/>
              <a:ext cx="163513" cy="0"/>
            </a:xfrm>
            <a:prstGeom prst="line">
              <a:avLst/>
            </a:prstGeom>
            <a:noFill/>
            <a:ln w="12700" cap="rnd">
              <a:solidFill>
                <a:schemeClr val="bg2">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sp>
          <p:nvSpPr>
            <p:cNvPr id="95" name="Line 132">
              <a:extLst>
                <a:ext uri="{FF2B5EF4-FFF2-40B4-BE49-F238E27FC236}">
                  <a16:creationId xmlns:a16="http://schemas.microsoft.com/office/drawing/2014/main" id="{CFB7FEA0-E8B7-4323-920E-C187E817CB78}"/>
                </a:ext>
              </a:extLst>
            </p:cNvPr>
            <p:cNvSpPr>
              <a:spLocks noChangeShapeType="1"/>
            </p:cNvSpPr>
            <p:nvPr/>
          </p:nvSpPr>
          <p:spPr bwMode="auto">
            <a:xfrm>
              <a:off x="8174038" y="10691813"/>
              <a:ext cx="163513" cy="0"/>
            </a:xfrm>
            <a:prstGeom prst="line">
              <a:avLst/>
            </a:prstGeom>
            <a:noFill/>
            <a:ln w="12700" cap="rnd">
              <a:solidFill>
                <a:schemeClr val="bg2">
                  <a:lumMod val="75000"/>
                </a:schemeClr>
              </a:solidFill>
              <a:prstDash val="solid"/>
              <a:round/>
              <a:headEnd/>
              <a:tailEnd/>
            </a:ln>
            <a:extLst>
              <a:ext uri="{909E8E84-426E-40DD-AFC4-6F175D3DCCD1}">
                <a14:hiddenFill xmlns:a14="http://schemas.microsoft.com/office/drawing/2010/main">
                  <a:noFill/>
                </a14:hiddenFill>
              </a:ext>
            </a:extLst>
          </p:spPr>
          <p:txBody>
            <a:bodyPr vert="horz" wrap="square" lIns="75438" tIns="37719" rIns="75438" bIns="37719" numCol="1" anchor="t" anchorCtr="0" compatLnSpc="1">
              <a:prstTxWarp prst="textNoShape">
                <a:avLst/>
              </a:prstTxWarp>
            </a:bodyPr>
            <a:lstStyle/>
            <a:p>
              <a:endParaRPr lang="en-US" sz="1115">
                <a:latin typeface="Fidelity Sans 2" panose="020B0504050501040104" pitchFamily="34" charset="0"/>
              </a:endParaRPr>
            </a:p>
          </p:txBody>
        </p:sp>
      </p:grpSp>
      <p:sp>
        <p:nvSpPr>
          <p:cNvPr id="117" name="Rectangle 116">
            <a:extLst>
              <a:ext uri="{FF2B5EF4-FFF2-40B4-BE49-F238E27FC236}">
                <a16:creationId xmlns:a16="http://schemas.microsoft.com/office/drawing/2014/main" id="{030A55DA-EE40-9DA0-DF6F-AEAF0C076A5A}"/>
              </a:ext>
            </a:extLst>
          </p:cNvPr>
          <p:cNvSpPr/>
          <p:nvPr/>
        </p:nvSpPr>
        <p:spPr>
          <a:xfrm>
            <a:off x="5745443" y="4282332"/>
            <a:ext cx="1679040" cy="12385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150876" tIns="528066" rIns="150876" bIns="0" rtlCol="0" anchor="t" anchorCtr="0"/>
          <a:lstStyle/>
          <a:p>
            <a:pPr algn="ctr" defTabSz="665665">
              <a:spcAft>
                <a:spcPts val="874"/>
              </a:spcAft>
              <a:defRPr/>
            </a:pPr>
            <a:r>
              <a:rPr lang="en-US" sz="1155" b="1">
                <a:solidFill>
                  <a:schemeClr val="tx1"/>
                </a:solidFill>
                <a:cs typeface="Calibri" panose="020F0502020204030204" pitchFamily="34" charset="0"/>
              </a:rPr>
              <a:t>Personalized Proposal</a:t>
            </a:r>
            <a:br>
              <a:rPr lang="en-US" sz="1155" b="1">
                <a:solidFill>
                  <a:schemeClr val="tx1"/>
                </a:solidFill>
                <a:cs typeface="Calibri" panose="020F0502020204030204" pitchFamily="34" charset="0"/>
              </a:rPr>
            </a:br>
            <a:r>
              <a:rPr lang="en-US" sz="1155">
                <a:solidFill>
                  <a:schemeClr val="bg1">
                    <a:lumMod val="50000"/>
                  </a:schemeClr>
                </a:solidFill>
                <a:cs typeface="Calibri" panose="020F0502020204030204" pitchFamily="34" charset="0"/>
              </a:rPr>
              <a:t>14 days </a:t>
            </a:r>
            <a:br>
              <a:rPr lang="en-US" sz="1155">
                <a:solidFill>
                  <a:schemeClr val="bg1">
                    <a:lumMod val="50000"/>
                  </a:schemeClr>
                </a:solidFill>
                <a:cs typeface="Calibri" panose="020F0502020204030204" pitchFamily="34" charset="0"/>
              </a:rPr>
            </a:br>
            <a:r>
              <a:rPr lang="en-US" sz="1155">
                <a:solidFill>
                  <a:schemeClr val="bg1">
                    <a:lumMod val="50000"/>
                  </a:schemeClr>
                </a:solidFill>
                <a:cs typeface="Calibri" panose="020F0502020204030204" pitchFamily="34" charset="0"/>
              </a:rPr>
              <a:t>after live date</a:t>
            </a:r>
            <a:endParaRPr lang="en-US" sz="1155">
              <a:solidFill>
                <a:schemeClr val="tx1"/>
              </a:solidFill>
              <a:cs typeface="Calibri" panose="020F0502020204030204" pitchFamily="34" charset="0"/>
            </a:endParaRPr>
          </a:p>
        </p:txBody>
      </p:sp>
      <p:sp>
        <p:nvSpPr>
          <p:cNvPr id="120" name="Oval 119">
            <a:extLst>
              <a:ext uri="{FF2B5EF4-FFF2-40B4-BE49-F238E27FC236}">
                <a16:creationId xmlns:a16="http://schemas.microsoft.com/office/drawing/2014/main" id="{882A9778-0F04-F3FA-61CB-CB6B58932F1C}"/>
              </a:ext>
            </a:extLst>
          </p:cNvPr>
          <p:cNvSpPr/>
          <p:nvPr/>
        </p:nvSpPr>
        <p:spPr>
          <a:xfrm>
            <a:off x="6224068" y="3920318"/>
            <a:ext cx="724028" cy="724028"/>
          </a:xfrm>
          <a:prstGeom prst="ellipse">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6563" tIns="33281" rIns="66563" bIns="33281" numCol="1" spcCol="0" rtlCol="0" fromWordArt="0" anchor="ctr" anchorCtr="0" forceAA="0" compatLnSpc="1">
            <a:prstTxWarp prst="textNoShape">
              <a:avLst/>
            </a:prstTxWarp>
            <a:noAutofit/>
          </a:bodyPr>
          <a:lstStyle/>
          <a:p>
            <a:pPr algn="ctr" defTabSz="665665"/>
            <a:endParaRPr lang="en-US" b="1">
              <a:solidFill>
                <a:srgbClr val="FFFFFF"/>
              </a:solidFill>
              <a:latin typeface="Fidelity Sans 2" panose="020B0504050501040104" pitchFamily="34" charset="0"/>
            </a:endParaRPr>
          </a:p>
        </p:txBody>
      </p:sp>
      <p:cxnSp>
        <p:nvCxnSpPr>
          <p:cNvPr id="45" name="Straight Connector 44">
            <a:extLst>
              <a:ext uri="{FF2B5EF4-FFF2-40B4-BE49-F238E27FC236}">
                <a16:creationId xmlns:a16="http://schemas.microsoft.com/office/drawing/2014/main" id="{FE62B74B-665D-6824-8042-3D7FCDAEA4C0}"/>
              </a:ext>
            </a:extLst>
          </p:cNvPr>
          <p:cNvCxnSpPr>
            <a:cxnSpLocks/>
          </p:cNvCxnSpPr>
          <p:nvPr/>
        </p:nvCxnSpPr>
        <p:spPr>
          <a:xfrm flipV="1">
            <a:off x="5463836" y="3458561"/>
            <a:ext cx="313491" cy="244000"/>
          </a:xfrm>
          <a:prstGeom prst="line">
            <a:avLst/>
          </a:prstGeom>
          <a:ln w="31750" cap="rnd">
            <a:solidFill>
              <a:schemeClr val="bg2">
                <a:lumMod val="75000"/>
              </a:schemeClr>
            </a:solidFill>
            <a:prstDash val="solid"/>
            <a:headEnd type="none" w="med" len="med"/>
            <a:tailEnd type="triangle" w="lg" len="med"/>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D256328E-51E6-5406-4EEF-B5378328D79C}"/>
              </a:ext>
            </a:extLst>
          </p:cNvPr>
          <p:cNvCxnSpPr>
            <a:cxnSpLocks/>
          </p:cNvCxnSpPr>
          <p:nvPr/>
        </p:nvCxnSpPr>
        <p:spPr>
          <a:xfrm>
            <a:off x="5472110" y="3710236"/>
            <a:ext cx="305217" cy="216317"/>
          </a:xfrm>
          <a:prstGeom prst="line">
            <a:avLst/>
          </a:prstGeom>
          <a:ln w="31750" cap="rnd">
            <a:solidFill>
              <a:schemeClr val="bg2">
                <a:lumMod val="75000"/>
              </a:schemeClr>
            </a:solidFill>
            <a:prstDash val="solid"/>
            <a:headEnd type="none" w="med" len="med"/>
            <a:tailEnd type="triangle" w="lg" len="med"/>
          </a:ln>
        </p:spPr>
        <p:style>
          <a:lnRef idx="1">
            <a:schemeClr val="accent1"/>
          </a:lnRef>
          <a:fillRef idx="0">
            <a:schemeClr val="accent1"/>
          </a:fillRef>
          <a:effectRef idx="0">
            <a:schemeClr val="accent1"/>
          </a:effectRef>
          <a:fontRef idx="minor">
            <a:schemeClr val="tx1"/>
          </a:fontRef>
        </p:style>
      </p:cxnSp>
      <p:sp>
        <p:nvSpPr>
          <p:cNvPr id="133" name="TextBox 132">
            <a:extLst>
              <a:ext uri="{FF2B5EF4-FFF2-40B4-BE49-F238E27FC236}">
                <a16:creationId xmlns:a16="http://schemas.microsoft.com/office/drawing/2014/main" id="{676763D3-FC50-5892-D183-4B0C2AB33630}"/>
              </a:ext>
            </a:extLst>
          </p:cNvPr>
          <p:cNvSpPr txBox="1"/>
          <p:nvPr/>
        </p:nvSpPr>
        <p:spPr>
          <a:xfrm>
            <a:off x="7609478" y="4293415"/>
            <a:ext cx="1710152" cy="1006429"/>
          </a:xfrm>
          <a:prstGeom prst="rect">
            <a:avLst/>
          </a:prstGeom>
          <a:noFill/>
        </p:spPr>
        <p:txBody>
          <a:bodyPr wrap="square">
            <a:spAutoFit/>
          </a:bodyPr>
          <a:lstStyle/>
          <a:p>
            <a:pPr algn="ctr" defTabSz="665665">
              <a:spcAft>
                <a:spcPts val="874"/>
              </a:spcAft>
              <a:defRPr/>
            </a:pPr>
            <a:r>
              <a:rPr lang="en-US" sz="990" b="1">
                <a:solidFill>
                  <a:schemeClr val="bg1">
                    <a:lumMod val="50000"/>
                  </a:schemeClr>
                </a:solidFill>
                <a:latin typeface="Fidelity Sans 2" panose="020B0504050501040104" pitchFamily="34" charset="0"/>
                <a:cs typeface="Calibri" panose="020F0502020204030204" pitchFamily="34" charset="0"/>
              </a:rPr>
              <a:t>Plans that are not including discount offer </a:t>
            </a:r>
            <a:r>
              <a:rPr lang="en-US" sz="990">
                <a:solidFill>
                  <a:schemeClr val="bg1">
                    <a:lumMod val="50000"/>
                  </a:schemeClr>
                </a:solidFill>
                <a:latin typeface="Fidelity Sans 2" panose="020B0504050501040104" pitchFamily="34" charset="0"/>
                <a:cs typeface="Calibri" panose="020F0502020204030204" pitchFamily="34" charset="0"/>
              </a:rPr>
              <a:t>will receive 3 total touchpoints as no deadline reminder needed</a:t>
            </a:r>
          </a:p>
        </p:txBody>
      </p:sp>
      <p:pic>
        <p:nvPicPr>
          <p:cNvPr id="135" name="Graphic 134" descr="Gray stroke icon of an envelope in a circle">
            <a:extLst>
              <a:ext uri="{FF2B5EF4-FFF2-40B4-BE49-F238E27FC236}">
                <a16:creationId xmlns:a16="http://schemas.microsoft.com/office/drawing/2014/main" id="{39E01CDB-A673-805A-EAEF-F2C57E5972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3579" y="3337767"/>
            <a:ext cx="468178" cy="468178"/>
          </a:xfrm>
          <a:prstGeom prst="rect">
            <a:avLst/>
          </a:prstGeom>
        </p:spPr>
      </p:pic>
      <p:pic>
        <p:nvPicPr>
          <p:cNvPr id="136" name="Graphic 135" descr="Gray stroke icon of a n envelope">
            <a:extLst>
              <a:ext uri="{FF2B5EF4-FFF2-40B4-BE49-F238E27FC236}">
                <a16:creationId xmlns:a16="http://schemas.microsoft.com/office/drawing/2014/main" id="{FD623535-DCBF-D0BA-EDD6-845636E5B18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402355" y="3406819"/>
            <a:ext cx="495543" cy="330362"/>
          </a:xfrm>
          <a:prstGeom prst="rect">
            <a:avLst/>
          </a:prstGeom>
        </p:spPr>
      </p:pic>
      <p:pic>
        <p:nvPicPr>
          <p:cNvPr id="137" name="Graphic 136" descr="Gray stroke icon of a n envelope">
            <a:extLst>
              <a:ext uri="{FF2B5EF4-FFF2-40B4-BE49-F238E27FC236}">
                <a16:creationId xmlns:a16="http://schemas.microsoft.com/office/drawing/2014/main" id="{D22375A4-6AE8-E208-EF0A-247FFBDF12D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337191" y="4110549"/>
            <a:ext cx="495543" cy="330362"/>
          </a:xfrm>
          <a:prstGeom prst="rect">
            <a:avLst/>
          </a:prstGeom>
        </p:spPr>
      </p:pic>
      <p:pic>
        <p:nvPicPr>
          <p:cNvPr id="139" name="Graphic 138" descr="Gray stroke icon of a n envelope">
            <a:extLst>
              <a:ext uri="{FF2B5EF4-FFF2-40B4-BE49-F238E27FC236}">
                <a16:creationId xmlns:a16="http://schemas.microsoft.com/office/drawing/2014/main" id="{493F0860-0AFC-D86F-5654-B159B238D9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37687" y="2087009"/>
            <a:ext cx="495543" cy="330362"/>
          </a:xfrm>
          <a:prstGeom prst="rect">
            <a:avLst/>
          </a:prstGeom>
        </p:spPr>
      </p:pic>
      <p:sp>
        <p:nvSpPr>
          <p:cNvPr id="116" name="Oval 115">
            <a:extLst>
              <a:ext uri="{FF2B5EF4-FFF2-40B4-BE49-F238E27FC236}">
                <a16:creationId xmlns:a16="http://schemas.microsoft.com/office/drawing/2014/main" id="{A928078A-8200-BF82-D4C9-F94D34CEBCB6}"/>
              </a:ext>
            </a:extLst>
          </p:cNvPr>
          <p:cNvSpPr/>
          <p:nvPr/>
        </p:nvSpPr>
        <p:spPr>
          <a:xfrm>
            <a:off x="6744714" y="3750989"/>
            <a:ext cx="357777" cy="359016"/>
          </a:xfrm>
          <a:prstGeom prst="ellipse">
            <a:avLst/>
          </a:prstGeom>
          <a:solidFill>
            <a:schemeClr val="bg1"/>
          </a:solidFill>
          <a:ln>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20" b="1">
                <a:solidFill>
                  <a:schemeClr val="tx1"/>
                </a:solidFill>
                <a:latin typeface="Fidelity Sans 2" panose="020B0504050501040104" pitchFamily="34" charset="0"/>
              </a:rPr>
              <a:t>3</a:t>
            </a:r>
          </a:p>
        </p:txBody>
      </p:sp>
      <p:pic>
        <p:nvPicPr>
          <p:cNvPr id="140" name="Graphic 139" descr="Gray stroke icon of a n envelope">
            <a:extLst>
              <a:ext uri="{FF2B5EF4-FFF2-40B4-BE49-F238E27FC236}">
                <a16:creationId xmlns:a16="http://schemas.microsoft.com/office/drawing/2014/main" id="{75FDD150-92E1-09D4-7E1A-001181154CC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89717" y="2138226"/>
            <a:ext cx="495543" cy="330362"/>
          </a:xfrm>
          <a:prstGeom prst="rect">
            <a:avLst/>
          </a:prstGeom>
        </p:spPr>
      </p:pic>
    </p:spTree>
    <p:extLst>
      <p:ext uri="{BB962C8B-B14F-4D97-AF65-F5344CB8AC3E}">
        <p14:creationId xmlns:p14="http://schemas.microsoft.com/office/powerpoint/2010/main" val="2649151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FF82-9ECC-E670-F24D-B63818016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74143-C3B9-76E2-D125-8CD8BA1CB4A0}"/>
              </a:ext>
            </a:extLst>
          </p:cNvPr>
          <p:cNvSpPr>
            <a:spLocks noGrp="1"/>
          </p:cNvSpPr>
          <p:nvPr>
            <p:ph type="title"/>
          </p:nvPr>
        </p:nvSpPr>
        <p:spPr/>
        <p:txBody>
          <a:bodyPr/>
          <a:lstStyle/>
          <a:p>
            <a:r>
              <a:rPr lang="en-US" dirty="0"/>
              <a:t>Destination Pages</a:t>
            </a:r>
          </a:p>
        </p:txBody>
      </p:sp>
      <p:sp>
        <p:nvSpPr>
          <p:cNvPr id="3" name="TextBox 2">
            <a:extLst>
              <a:ext uri="{FF2B5EF4-FFF2-40B4-BE49-F238E27FC236}">
                <a16:creationId xmlns:a16="http://schemas.microsoft.com/office/drawing/2014/main" id="{C379A469-67F0-E7E0-C0CF-1AC4356410C8}"/>
              </a:ext>
            </a:extLst>
          </p:cNvPr>
          <p:cNvSpPr txBox="1"/>
          <p:nvPr/>
        </p:nvSpPr>
        <p:spPr>
          <a:xfrm>
            <a:off x="193249" y="7121577"/>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8013917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B2023-15D7-1EB6-BC21-4DCAD1D80A51}"/>
              </a:ext>
            </a:extLst>
          </p:cNvPr>
          <p:cNvSpPr>
            <a:spLocks noGrp="1"/>
          </p:cNvSpPr>
          <p:nvPr>
            <p:ph type="title"/>
          </p:nvPr>
        </p:nvSpPr>
        <p:spPr/>
        <p:txBody>
          <a:bodyPr/>
          <a:lstStyle/>
          <a:p>
            <a:r>
              <a:rPr lang="en-US"/>
              <a:t>PP&amp;A Eligible Landing Page</a:t>
            </a:r>
          </a:p>
        </p:txBody>
      </p:sp>
      <p:pic>
        <p:nvPicPr>
          <p:cNvPr id="3" name="Picture 2">
            <a:extLst>
              <a:ext uri="{FF2B5EF4-FFF2-40B4-BE49-F238E27FC236}">
                <a16:creationId xmlns:a16="http://schemas.microsoft.com/office/drawing/2014/main" id="{1C146D78-0758-8535-E3E9-5E65F183D97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47118" y="1092456"/>
            <a:ext cx="3964163" cy="6590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3206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F9486-8941-CDF9-6D37-BFC550566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F97D8-0E59-4B51-9F27-E239C3879E56}"/>
              </a:ext>
            </a:extLst>
          </p:cNvPr>
          <p:cNvSpPr>
            <a:spLocks noGrp="1"/>
          </p:cNvSpPr>
          <p:nvPr>
            <p:ph type="title"/>
          </p:nvPr>
        </p:nvSpPr>
        <p:spPr/>
        <p:txBody>
          <a:bodyPr/>
          <a:lstStyle/>
          <a:p>
            <a:r>
              <a:rPr lang="en-US"/>
              <a:t>Digital Appointment Scheduler </a:t>
            </a:r>
          </a:p>
        </p:txBody>
      </p:sp>
      <p:pic>
        <p:nvPicPr>
          <p:cNvPr id="5" name="Picture 4">
            <a:extLst>
              <a:ext uri="{FF2B5EF4-FFF2-40B4-BE49-F238E27FC236}">
                <a16:creationId xmlns:a16="http://schemas.microsoft.com/office/drawing/2014/main" id="{6D3E22B8-6595-B87A-C954-FB4612DF0817}"/>
              </a:ext>
            </a:extLst>
          </p:cNvPr>
          <p:cNvPicPr>
            <a:picLocks noChangeAspect="1"/>
          </p:cNvPicPr>
          <p:nvPr/>
        </p:nvPicPr>
        <p:blipFill>
          <a:blip r:embed="rId3"/>
          <a:stretch>
            <a:fillRect/>
          </a:stretch>
        </p:blipFill>
        <p:spPr>
          <a:xfrm>
            <a:off x="392120" y="1716540"/>
            <a:ext cx="8899336" cy="4797075"/>
          </a:xfrm>
          <a:prstGeom prst="rect">
            <a:avLst/>
          </a:prstGeom>
        </p:spPr>
      </p:pic>
    </p:spTree>
    <p:extLst>
      <p:ext uri="{BB962C8B-B14F-4D97-AF65-F5344CB8AC3E}">
        <p14:creationId xmlns:p14="http://schemas.microsoft.com/office/powerpoint/2010/main" val="9219573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5FF6C-66CC-78C2-9879-3B863524A244}"/>
              </a:ext>
            </a:extLst>
          </p:cNvPr>
          <p:cNvSpPr>
            <a:spLocks noGrp="1"/>
          </p:cNvSpPr>
          <p:nvPr>
            <p:ph type="title"/>
          </p:nvPr>
        </p:nvSpPr>
        <p:spPr/>
        <p:txBody>
          <a:bodyPr/>
          <a:lstStyle/>
          <a:p>
            <a:r>
              <a:rPr lang="en-US" dirty="0" err="1"/>
              <a:t>NetBenefits</a:t>
            </a:r>
            <a:r>
              <a:rPr lang="en-US" dirty="0"/>
              <a:t>® Experience </a:t>
            </a:r>
          </a:p>
        </p:txBody>
      </p:sp>
      <p:sp>
        <p:nvSpPr>
          <p:cNvPr id="3" name="TextBox 2">
            <a:extLst>
              <a:ext uri="{FF2B5EF4-FFF2-40B4-BE49-F238E27FC236}">
                <a16:creationId xmlns:a16="http://schemas.microsoft.com/office/drawing/2014/main" id="{71070630-FF87-E1A7-6C9D-ACABF2C20B48}"/>
              </a:ext>
            </a:extLst>
          </p:cNvPr>
          <p:cNvSpPr txBox="1"/>
          <p:nvPr/>
        </p:nvSpPr>
        <p:spPr>
          <a:xfrm>
            <a:off x="193249" y="7112524"/>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85665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BE931-2D5D-E924-64E6-C37277ABB3E9}"/>
              </a:ext>
            </a:extLst>
          </p:cNvPr>
          <p:cNvSpPr>
            <a:spLocks noGrp="1"/>
          </p:cNvSpPr>
          <p:nvPr>
            <p:ph type="title"/>
          </p:nvPr>
        </p:nvSpPr>
        <p:spPr>
          <a:xfrm>
            <a:off x="381335" y="413809"/>
            <a:ext cx="9295732" cy="701020"/>
          </a:xfrm>
        </p:spPr>
        <p:txBody>
          <a:bodyPr vert="horz" lIns="91440" tIns="45720" rIns="91440" bIns="45720" rtlCol="0" anchor="t">
            <a:normAutofit/>
          </a:bodyPr>
          <a:lstStyle/>
          <a:p>
            <a:r>
              <a:rPr lang="en-US" kern="1200">
                <a:latin typeface="+mj-lt"/>
                <a:ea typeface="+mj-ea"/>
                <a:cs typeface="+mj-cs"/>
              </a:rPr>
              <a:t>NetBenefits® Integrated Messaging </a:t>
            </a:r>
          </a:p>
        </p:txBody>
      </p:sp>
      <p:sp>
        <p:nvSpPr>
          <p:cNvPr id="9" name="TextBox 8">
            <a:extLst>
              <a:ext uri="{FF2B5EF4-FFF2-40B4-BE49-F238E27FC236}">
                <a16:creationId xmlns:a16="http://schemas.microsoft.com/office/drawing/2014/main" id="{E4685D5F-CA20-F3DC-A0AA-7A88464F7FC5}"/>
              </a:ext>
            </a:extLst>
          </p:cNvPr>
          <p:cNvSpPr txBox="1"/>
          <p:nvPr/>
        </p:nvSpPr>
        <p:spPr>
          <a:xfrm>
            <a:off x="5211855" y="1279852"/>
            <a:ext cx="3858992" cy="320857"/>
          </a:xfrm>
          <a:prstGeom prst="rect">
            <a:avLst/>
          </a:prstGeom>
          <a:noFill/>
        </p:spPr>
        <p:txBody>
          <a:bodyPr wrap="square" rtlCol="0">
            <a:spAutoFit/>
          </a:bodyPr>
          <a:lstStyle/>
          <a:p>
            <a:r>
              <a:rPr lang="en-US" sz="1485" b="1" err="1"/>
              <a:t>NetBenefits</a:t>
            </a:r>
            <a:r>
              <a:rPr lang="en-US" sz="1485" b="1"/>
              <a:t>® Homepage</a:t>
            </a:r>
          </a:p>
        </p:txBody>
      </p:sp>
      <p:sp>
        <p:nvSpPr>
          <p:cNvPr id="10" name="TextBox 9">
            <a:extLst>
              <a:ext uri="{FF2B5EF4-FFF2-40B4-BE49-F238E27FC236}">
                <a16:creationId xmlns:a16="http://schemas.microsoft.com/office/drawing/2014/main" id="{DEB50367-8E5D-8704-0381-51D25D2C9046}"/>
              </a:ext>
            </a:extLst>
          </p:cNvPr>
          <p:cNvSpPr txBox="1"/>
          <p:nvPr/>
        </p:nvSpPr>
        <p:spPr>
          <a:xfrm>
            <a:off x="345295" y="1279852"/>
            <a:ext cx="3804004" cy="490134"/>
          </a:xfrm>
          <a:prstGeom prst="rect">
            <a:avLst/>
          </a:prstGeom>
          <a:noFill/>
        </p:spPr>
        <p:txBody>
          <a:bodyPr wrap="square" rtlCol="0">
            <a:spAutoFit/>
          </a:bodyPr>
          <a:lstStyle/>
          <a:p>
            <a:r>
              <a:rPr lang="en-US" sz="1485" b="1"/>
              <a:t>Notification</a:t>
            </a:r>
            <a:r>
              <a:rPr lang="en-US" sz="1485"/>
              <a:t> </a:t>
            </a:r>
          </a:p>
          <a:p>
            <a:r>
              <a:rPr lang="en-US" sz="1050"/>
              <a:t>Displays on the </a:t>
            </a:r>
            <a:r>
              <a:rPr lang="en-US" sz="1050" err="1"/>
              <a:t>NetBenefits</a:t>
            </a:r>
            <a:r>
              <a:rPr lang="en-US" sz="1050"/>
              <a:t>® homepage as well as in mobile </a:t>
            </a:r>
          </a:p>
        </p:txBody>
      </p:sp>
      <p:grpSp>
        <p:nvGrpSpPr>
          <p:cNvPr id="7" name="Group 6">
            <a:extLst>
              <a:ext uri="{FF2B5EF4-FFF2-40B4-BE49-F238E27FC236}">
                <a16:creationId xmlns:a16="http://schemas.microsoft.com/office/drawing/2014/main" id="{2AC9CBEB-E11F-9CF6-6A80-C68D17AC5366}"/>
              </a:ext>
            </a:extLst>
          </p:cNvPr>
          <p:cNvGrpSpPr/>
          <p:nvPr/>
        </p:nvGrpSpPr>
        <p:grpSpPr>
          <a:xfrm>
            <a:off x="402630" y="2006137"/>
            <a:ext cx="3233928" cy="2782720"/>
            <a:chOff x="345295" y="1933115"/>
            <a:chExt cx="3233928" cy="2782720"/>
          </a:xfrm>
        </p:grpSpPr>
        <p:pic>
          <p:nvPicPr>
            <p:cNvPr id="4" name="Picture 3">
              <a:extLst>
                <a:ext uri="{FF2B5EF4-FFF2-40B4-BE49-F238E27FC236}">
                  <a16:creationId xmlns:a16="http://schemas.microsoft.com/office/drawing/2014/main" id="{86D133FA-0AC7-CE4F-5069-64FD9283824C}"/>
                </a:ext>
              </a:extLst>
            </p:cNvPr>
            <p:cNvPicPr>
              <a:picLocks noChangeAspect="1"/>
            </p:cNvPicPr>
            <p:nvPr/>
          </p:nvPicPr>
          <p:blipFill>
            <a:blip r:embed="rId3"/>
            <a:stretch>
              <a:fillRect/>
            </a:stretch>
          </p:blipFill>
          <p:spPr>
            <a:xfrm>
              <a:off x="387575" y="1933115"/>
              <a:ext cx="3128127" cy="2782720"/>
            </a:xfrm>
            <a:prstGeom prst="rect">
              <a:avLst/>
            </a:prstGeom>
          </p:spPr>
        </p:pic>
        <p:sp>
          <p:nvSpPr>
            <p:cNvPr id="26" name="Rectangle: Rounded Corners 25">
              <a:extLst>
                <a:ext uri="{FF2B5EF4-FFF2-40B4-BE49-F238E27FC236}">
                  <a16:creationId xmlns:a16="http://schemas.microsoft.com/office/drawing/2014/main" id="{8C4DA71B-66B1-9D0F-9689-0C702EDD24A4}"/>
                </a:ext>
              </a:extLst>
            </p:cNvPr>
            <p:cNvSpPr/>
            <p:nvPr/>
          </p:nvSpPr>
          <p:spPr>
            <a:xfrm>
              <a:off x="345295" y="2476718"/>
              <a:ext cx="3233928" cy="297776"/>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 name="Group 4">
            <a:extLst>
              <a:ext uri="{FF2B5EF4-FFF2-40B4-BE49-F238E27FC236}">
                <a16:creationId xmlns:a16="http://schemas.microsoft.com/office/drawing/2014/main" id="{DBB67A0E-B820-22CA-D40F-EE511180B7CB}"/>
              </a:ext>
            </a:extLst>
          </p:cNvPr>
          <p:cNvGrpSpPr/>
          <p:nvPr/>
        </p:nvGrpSpPr>
        <p:grpSpPr>
          <a:xfrm>
            <a:off x="2311185" y="4204828"/>
            <a:ext cx="2545510" cy="2501557"/>
            <a:chOff x="2012582" y="4375821"/>
            <a:chExt cx="2545510" cy="2501557"/>
          </a:xfrm>
        </p:grpSpPr>
        <p:grpSp>
          <p:nvGrpSpPr>
            <p:cNvPr id="24" name="Group 23">
              <a:extLst>
                <a:ext uri="{FF2B5EF4-FFF2-40B4-BE49-F238E27FC236}">
                  <a16:creationId xmlns:a16="http://schemas.microsoft.com/office/drawing/2014/main" id="{A2A45DA7-9164-ADA5-6EA0-F240ACBC36CF}"/>
                </a:ext>
              </a:extLst>
            </p:cNvPr>
            <p:cNvGrpSpPr/>
            <p:nvPr/>
          </p:nvGrpSpPr>
          <p:grpSpPr>
            <a:xfrm>
              <a:off x="2012582" y="4375821"/>
              <a:ext cx="2445739" cy="2501557"/>
              <a:chOff x="1960331" y="4048537"/>
              <a:chExt cx="2445739" cy="2501557"/>
            </a:xfrm>
          </p:grpSpPr>
          <p:grpSp>
            <p:nvGrpSpPr>
              <p:cNvPr id="18" name="Group 17">
                <a:extLst>
                  <a:ext uri="{FF2B5EF4-FFF2-40B4-BE49-F238E27FC236}">
                    <a16:creationId xmlns:a16="http://schemas.microsoft.com/office/drawing/2014/main" id="{D35B7AC2-6C87-5D67-0F16-831ADD39C71C}"/>
                  </a:ext>
                </a:extLst>
              </p:cNvPr>
              <p:cNvGrpSpPr/>
              <p:nvPr/>
            </p:nvGrpSpPr>
            <p:grpSpPr>
              <a:xfrm>
                <a:off x="1960331" y="4048537"/>
                <a:ext cx="2445739" cy="2501557"/>
                <a:chOff x="893925" y="1559482"/>
                <a:chExt cx="2538041" cy="2595965"/>
              </a:xfrm>
            </p:grpSpPr>
            <p:pic>
              <p:nvPicPr>
                <p:cNvPr id="19" name="Picture 18" descr="A screenshot of a phone&#10;&#10;Description automatically generated">
                  <a:extLst>
                    <a:ext uri="{FF2B5EF4-FFF2-40B4-BE49-F238E27FC236}">
                      <a16:creationId xmlns:a16="http://schemas.microsoft.com/office/drawing/2014/main" id="{71353D36-3343-3DE0-51FD-CBBB70831E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3925" y="1559482"/>
                  <a:ext cx="1225871" cy="2595965"/>
                </a:xfrm>
                <a:prstGeom prst="rect">
                  <a:avLst/>
                </a:prstGeom>
              </p:spPr>
            </p:pic>
            <p:pic>
              <p:nvPicPr>
                <p:cNvPr id="20" name="Picture 19" descr="A screenshot of a phone&#10;&#10;Description automatically generated">
                  <a:extLst>
                    <a:ext uri="{FF2B5EF4-FFF2-40B4-BE49-F238E27FC236}">
                      <a16:creationId xmlns:a16="http://schemas.microsoft.com/office/drawing/2014/main" id="{50C7AE3D-9CAA-B603-8366-878545B6451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06096" y="1559482"/>
                  <a:ext cx="1225870" cy="2595960"/>
                </a:xfrm>
                <a:prstGeom prst="rect">
                  <a:avLst/>
                </a:prstGeom>
              </p:spPr>
            </p:pic>
          </p:grpSp>
          <p:sp>
            <p:nvSpPr>
              <p:cNvPr id="23" name="TextBox 22">
                <a:extLst>
                  <a:ext uri="{FF2B5EF4-FFF2-40B4-BE49-F238E27FC236}">
                    <a16:creationId xmlns:a16="http://schemas.microsoft.com/office/drawing/2014/main" id="{CB7E98C5-A1C3-7210-0758-984CA953C5A5}"/>
                  </a:ext>
                </a:extLst>
              </p:cNvPr>
              <p:cNvSpPr txBox="1"/>
              <p:nvPr/>
            </p:nvSpPr>
            <p:spPr>
              <a:xfrm>
                <a:off x="3309419" y="4703694"/>
                <a:ext cx="1059834" cy="358577"/>
              </a:xfrm>
              <a:prstGeom prst="rect">
                <a:avLst/>
              </a:prstGeom>
              <a:solidFill>
                <a:schemeClr val="bg1"/>
              </a:solidFill>
            </p:spPr>
            <p:txBody>
              <a:bodyPr wrap="square" rtlCol="0">
                <a:spAutoFit/>
              </a:bodyPr>
              <a:lstStyle/>
              <a:p>
                <a:endParaRPr lang="en-US" sz="500"/>
              </a:p>
            </p:txBody>
          </p:sp>
          <p:sp>
            <p:nvSpPr>
              <p:cNvPr id="22" name="TextBox 21">
                <a:extLst>
                  <a:ext uri="{FF2B5EF4-FFF2-40B4-BE49-F238E27FC236}">
                    <a16:creationId xmlns:a16="http://schemas.microsoft.com/office/drawing/2014/main" id="{D4FD7991-EACA-3DFC-D852-464EC81135F8}"/>
                  </a:ext>
                </a:extLst>
              </p:cNvPr>
              <p:cNvSpPr txBox="1"/>
              <p:nvPr/>
            </p:nvSpPr>
            <p:spPr>
              <a:xfrm>
                <a:off x="3385475" y="4478613"/>
                <a:ext cx="938381" cy="477054"/>
              </a:xfrm>
              <a:prstGeom prst="rect">
                <a:avLst/>
              </a:prstGeom>
              <a:solidFill>
                <a:schemeClr val="bg1"/>
              </a:solidFill>
            </p:spPr>
            <p:txBody>
              <a:bodyPr wrap="square" rtlCol="0">
                <a:spAutoFit/>
              </a:bodyPr>
              <a:lstStyle/>
              <a:p>
                <a:r>
                  <a:rPr lang="en-US" sz="500"/>
                  <a:t>Sign up for Personalized Planning &amp; Advice today and get a discount off advisory fees for a limited time.</a:t>
                </a:r>
              </a:p>
            </p:txBody>
          </p:sp>
        </p:grpSp>
        <p:sp>
          <p:nvSpPr>
            <p:cNvPr id="25" name="Rectangle: Rounded Corners 24">
              <a:extLst>
                <a:ext uri="{FF2B5EF4-FFF2-40B4-BE49-F238E27FC236}">
                  <a16:creationId xmlns:a16="http://schemas.microsoft.com/office/drawing/2014/main" id="{F82F70C8-93F6-D99E-C398-287893FCEB67}"/>
                </a:ext>
              </a:extLst>
            </p:cNvPr>
            <p:cNvSpPr/>
            <p:nvPr/>
          </p:nvSpPr>
          <p:spPr>
            <a:xfrm>
              <a:off x="3248918" y="4785911"/>
              <a:ext cx="1309174" cy="490134"/>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 name="Group 2">
            <a:extLst>
              <a:ext uri="{FF2B5EF4-FFF2-40B4-BE49-F238E27FC236}">
                <a16:creationId xmlns:a16="http://schemas.microsoft.com/office/drawing/2014/main" id="{B049ED9E-1E8B-0B6D-5A69-4D0036F185D7}"/>
              </a:ext>
            </a:extLst>
          </p:cNvPr>
          <p:cNvGrpSpPr/>
          <p:nvPr/>
        </p:nvGrpSpPr>
        <p:grpSpPr>
          <a:xfrm>
            <a:off x="5190082" y="1765732"/>
            <a:ext cx="3473858" cy="2120468"/>
            <a:chOff x="5253657" y="2988450"/>
            <a:chExt cx="4423408" cy="2676162"/>
          </a:xfrm>
        </p:grpSpPr>
        <p:pic>
          <p:nvPicPr>
            <p:cNvPr id="8" name="Picture 4" descr="Laptop with empty screen">
              <a:extLst>
                <a:ext uri="{FF2B5EF4-FFF2-40B4-BE49-F238E27FC236}">
                  <a16:creationId xmlns:a16="http://schemas.microsoft.com/office/drawing/2014/main" id="{685C7A9A-EF90-D4DE-FC76-87B3A58378A8}"/>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5253657" y="2988450"/>
              <a:ext cx="4423408" cy="2676162"/>
            </a:xfrm>
            <a:prstGeom prst="rect">
              <a:avLst/>
            </a:prstGeom>
            <a:solidFill>
              <a:srgbClr val="FFFFFF"/>
            </a:solidFill>
          </p:spPr>
        </p:pic>
        <p:pic>
          <p:nvPicPr>
            <p:cNvPr id="15" name="Picture 14">
              <a:extLst>
                <a:ext uri="{FF2B5EF4-FFF2-40B4-BE49-F238E27FC236}">
                  <a16:creationId xmlns:a16="http://schemas.microsoft.com/office/drawing/2014/main" id="{D29E8B41-07BD-7B0E-4676-AB73037882D9}"/>
                </a:ext>
              </a:extLst>
            </p:cNvPr>
            <p:cNvPicPr>
              <a:picLocks noChangeAspect="1"/>
            </p:cNvPicPr>
            <p:nvPr/>
          </p:nvPicPr>
          <p:blipFill>
            <a:blip r:embed="rId7"/>
            <a:stretch>
              <a:fillRect/>
            </a:stretch>
          </p:blipFill>
          <p:spPr>
            <a:xfrm>
              <a:off x="5789895" y="3124635"/>
              <a:ext cx="3395906" cy="2183274"/>
            </a:xfrm>
            <a:prstGeom prst="rect">
              <a:avLst/>
            </a:prstGeom>
          </p:spPr>
        </p:pic>
        <p:sp>
          <p:nvSpPr>
            <p:cNvPr id="17" name="Rectangle: Rounded Corners 16">
              <a:extLst>
                <a:ext uri="{FF2B5EF4-FFF2-40B4-BE49-F238E27FC236}">
                  <a16:creationId xmlns:a16="http://schemas.microsoft.com/office/drawing/2014/main" id="{06280CFE-3E31-9CA0-D443-2010D79E5EF5}"/>
                </a:ext>
              </a:extLst>
            </p:cNvPr>
            <p:cNvSpPr/>
            <p:nvPr/>
          </p:nvSpPr>
          <p:spPr>
            <a:xfrm>
              <a:off x="6892483" y="3652375"/>
              <a:ext cx="2178363" cy="370985"/>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9620127D-29A9-3E4E-83D1-E8C3F6E8015A}"/>
              </a:ext>
            </a:extLst>
          </p:cNvPr>
          <p:cNvSpPr txBox="1"/>
          <p:nvPr/>
        </p:nvSpPr>
        <p:spPr>
          <a:xfrm>
            <a:off x="5211855" y="4248382"/>
            <a:ext cx="3858992" cy="320857"/>
          </a:xfrm>
          <a:prstGeom prst="rect">
            <a:avLst/>
          </a:prstGeom>
          <a:noFill/>
        </p:spPr>
        <p:txBody>
          <a:bodyPr wrap="square" rtlCol="0">
            <a:spAutoFit/>
          </a:bodyPr>
          <a:lstStyle/>
          <a:p>
            <a:r>
              <a:rPr lang="en-US" sz="1485" b="1"/>
              <a:t>PP&amp;A Eligible Landing Page</a:t>
            </a:r>
          </a:p>
        </p:txBody>
      </p:sp>
      <p:grpSp>
        <p:nvGrpSpPr>
          <p:cNvPr id="30" name="Group 29">
            <a:extLst>
              <a:ext uri="{FF2B5EF4-FFF2-40B4-BE49-F238E27FC236}">
                <a16:creationId xmlns:a16="http://schemas.microsoft.com/office/drawing/2014/main" id="{9EF5D198-21A5-FB3F-8179-767209A654D2}"/>
              </a:ext>
            </a:extLst>
          </p:cNvPr>
          <p:cNvGrpSpPr/>
          <p:nvPr/>
        </p:nvGrpSpPr>
        <p:grpSpPr>
          <a:xfrm>
            <a:off x="5211855" y="4649827"/>
            <a:ext cx="3473858" cy="2120468"/>
            <a:chOff x="6010286" y="5006676"/>
            <a:chExt cx="3473858" cy="2120468"/>
          </a:xfrm>
        </p:grpSpPr>
        <p:pic>
          <p:nvPicPr>
            <p:cNvPr id="14" name="Picture 4" descr="Laptop with empty screen">
              <a:extLst>
                <a:ext uri="{FF2B5EF4-FFF2-40B4-BE49-F238E27FC236}">
                  <a16:creationId xmlns:a16="http://schemas.microsoft.com/office/drawing/2014/main" id="{13C5D178-4582-78AC-5A49-C12F0F39B31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6010286" y="5006676"/>
              <a:ext cx="3473858" cy="2120468"/>
            </a:xfrm>
            <a:prstGeom prst="rect">
              <a:avLst/>
            </a:prstGeom>
            <a:solidFill>
              <a:srgbClr val="FFFFFF"/>
            </a:solidFill>
          </p:spPr>
        </p:pic>
        <p:pic>
          <p:nvPicPr>
            <p:cNvPr id="29" name="Picture 28">
              <a:extLst>
                <a:ext uri="{FF2B5EF4-FFF2-40B4-BE49-F238E27FC236}">
                  <a16:creationId xmlns:a16="http://schemas.microsoft.com/office/drawing/2014/main" id="{0493F232-B28B-6B27-D081-26CCC7C2B934}"/>
                </a:ext>
              </a:extLst>
            </p:cNvPr>
            <p:cNvPicPr>
              <a:picLocks noChangeAspect="1"/>
            </p:cNvPicPr>
            <p:nvPr/>
          </p:nvPicPr>
          <p:blipFill>
            <a:blip r:embed="rId8"/>
            <a:stretch>
              <a:fillRect/>
            </a:stretch>
          </p:blipFill>
          <p:spPr>
            <a:xfrm>
              <a:off x="6409624" y="5144794"/>
              <a:ext cx="2675182" cy="1729176"/>
            </a:xfrm>
            <a:prstGeom prst="rect">
              <a:avLst/>
            </a:prstGeom>
          </p:spPr>
        </p:pic>
      </p:grpSp>
      <p:sp>
        <p:nvSpPr>
          <p:cNvPr id="21" name="Rectangle: Rounded Corners 20">
            <a:extLst>
              <a:ext uri="{FF2B5EF4-FFF2-40B4-BE49-F238E27FC236}">
                <a16:creationId xmlns:a16="http://schemas.microsoft.com/office/drawing/2014/main" id="{AEAB0415-4B6B-F8FB-CC93-D9A803D50F8C}"/>
              </a:ext>
            </a:extLst>
          </p:cNvPr>
          <p:cNvSpPr/>
          <p:nvPr/>
        </p:nvSpPr>
        <p:spPr>
          <a:xfrm>
            <a:off x="5566046" y="4956102"/>
            <a:ext cx="2757249" cy="166342"/>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D0F6959-31C3-98BE-993F-1DDFCD48DB69}"/>
              </a:ext>
            </a:extLst>
          </p:cNvPr>
          <p:cNvSpPr txBox="1"/>
          <p:nvPr/>
        </p:nvSpPr>
        <p:spPr>
          <a:xfrm>
            <a:off x="193249" y="7112524"/>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18413867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2F0BA44-53FA-D7BB-E886-9EB8EB489C7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39792" y="6853679"/>
            <a:ext cx="1532160" cy="375060"/>
          </a:xfrm>
          <a:prstGeom prst="rect">
            <a:avLst/>
          </a:prstGeom>
        </p:spPr>
      </p:pic>
      <p:sp>
        <p:nvSpPr>
          <p:cNvPr id="4" name="Title 6">
            <a:extLst>
              <a:ext uri="{FF2B5EF4-FFF2-40B4-BE49-F238E27FC236}">
                <a16:creationId xmlns:a16="http://schemas.microsoft.com/office/drawing/2014/main" id="{B971A36B-05AB-2377-4AC1-CC09F69EB281}"/>
              </a:ext>
            </a:extLst>
          </p:cNvPr>
          <p:cNvSpPr txBox="1">
            <a:spLocks/>
          </p:cNvSpPr>
          <p:nvPr/>
        </p:nvSpPr>
        <p:spPr>
          <a:xfrm>
            <a:off x="538005" y="774701"/>
            <a:ext cx="9086431" cy="356400"/>
          </a:xfrm>
          <a:prstGeom prst="rect">
            <a:avLst/>
          </a:prstGeom>
        </p:spPr>
        <p:txBody>
          <a:bodyPr vert="horz" lIns="0" tIns="0" rIns="0" bIns="0" rtlCol="0" anchor="t" anchorCtr="0">
            <a:noAutofit/>
          </a:bodyPr>
          <a:lstStyle>
            <a:lvl1pPr algn="l" defTabSz="685783" rtl="0" eaLnBrk="1" latinLnBrk="0" hangingPunct="1">
              <a:lnSpc>
                <a:spcPts val="1720"/>
              </a:lnSpc>
              <a:spcBef>
                <a:spcPct val="0"/>
              </a:spcBef>
              <a:buNone/>
              <a:defRPr lang="en-US" sz="2100" b="0" i="0" kern="1200">
                <a:solidFill>
                  <a:schemeClr val="accent1"/>
                </a:solidFill>
                <a:latin typeface="Fidelity Slab Light" pitchFamily="2" charset="77"/>
                <a:ea typeface="Roboto Slab Light" pitchFamily="2" charset="0"/>
                <a:cs typeface="Calibri" panose="020F0502020204030204" pitchFamily="34" charset="0"/>
              </a:defRPr>
            </a:lvl1pPr>
          </a:lstStyle>
          <a:p>
            <a:r>
              <a:rPr lang="en-CA" sz="2640"/>
              <a:t>Important information</a:t>
            </a:r>
          </a:p>
        </p:txBody>
      </p:sp>
      <p:sp>
        <p:nvSpPr>
          <p:cNvPr id="2" name="TextBox 1">
            <a:extLst>
              <a:ext uri="{FF2B5EF4-FFF2-40B4-BE49-F238E27FC236}">
                <a16:creationId xmlns:a16="http://schemas.microsoft.com/office/drawing/2014/main" id="{550F6923-1967-B636-B63E-64397D1A80D4}"/>
              </a:ext>
            </a:extLst>
          </p:cNvPr>
          <p:cNvSpPr txBox="1"/>
          <p:nvPr/>
        </p:nvSpPr>
        <p:spPr>
          <a:xfrm>
            <a:off x="383541" y="5458866"/>
            <a:ext cx="8638117" cy="2982868"/>
          </a:xfrm>
          <a:prstGeom prst="rect">
            <a:avLst/>
          </a:prstGeom>
          <a:noFill/>
        </p:spPr>
        <p:txBody>
          <a:bodyPr wrap="square" lIns="0" rtlCol="0" anchor="t">
            <a:spAutoFit/>
          </a:bodyPr>
          <a:lstStyle/>
          <a:p>
            <a:pPr algn="l" defTabSz="665665">
              <a:spcBef>
                <a:spcPts val="825"/>
              </a:spcBef>
            </a:pPr>
            <a:r>
              <a:rPr lang="en-US" sz="1000" dirty="0"/>
              <a:t>Screenshots are for illustrative purposes only.</a:t>
            </a:r>
          </a:p>
          <a:p>
            <a:pPr marL="12700">
              <a:lnSpc>
                <a:spcPct val="100000"/>
              </a:lnSpc>
              <a:spcBef>
                <a:spcPts val="95"/>
              </a:spcBef>
            </a:pPr>
            <a:r>
              <a:rPr lang="en-US" sz="1000" dirty="0"/>
              <a:t>For institutional and plan sponsor or investment professional use only.</a:t>
            </a:r>
          </a:p>
          <a:p>
            <a:pPr marL="12700">
              <a:lnSpc>
                <a:spcPct val="100000"/>
              </a:lnSpc>
              <a:spcBef>
                <a:spcPts val="95"/>
              </a:spcBef>
            </a:pPr>
            <a:r>
              <a:rPr lang="en-US" sz="1200" dirty="0"/>
              <a:t>Investing involves risk, including risk of loss.</a:t>
            </a:r>
            <a:endParaRPr lang="en-US" sz="1000" dirty="0"/>
          </a:p>
          <a:p>
            <a:pPr marL="12700">
              <a:spcBef>
                <a:spcPts val="95"/>
              </a:spcBef>
            </a:pPr>
            <a:r>
              <a:rPr lang="en-US" sz="1000" dirty="0"/>
              <a:t>Fidelity® Personalized Planning &amp; Advice at Work is a service of Strategic Advisers LLC, a registered investment adviser and a Fidelity Investments company, and may be referred to as "Fidelity," "we," or "our" within. For more information, refer to the Terms and Conditions of the Program. When used herein, Fidelity Personalized Planning &amp; Advice refers exclusively to Fidelity Personalized Planning &amp; Advice at Work. </a:t>
            </a:r>
            <a:r>
              <a:rPr lang="en-US" sz="1000" b="1" dirty="0"/>
              <a:t>This service provides advisory services for a fee.</a:t>
            </a:r>
            <a:endParaRPr lang="en-US" sz="1000" dirty="0"/>
          </a:p>
          <a:p>
            <a:pPr marL="12700">
              <a:lnSpc>
                <a:spcPct val="100000"/>
              </a:lnSpc>
              <a:spcBef>
                <a:spcPts val="95"/>
              </a:spcBef>
            </a:pPr>
            <a:r>
              <a:rPr lang="en-US" sz="1000" dirty="0"/>
              <a:t>Fidelity Brokerage Services LLC, Member NYSE, </a:t>
            </a:r>
            <a:r>
              <a:rPr lang="en-US" sz="1000" dirty="0">
                <a:hlinkClick r:id="rId4"/>
              </a:rPr>
              <a:t>SIPC</a:t>
            </a:r>
            <a:r>
              <a:rPr lang="en-US" sz="1000" dirty="0"/>
              <a:t>, 900 Salem Street, Smithfield, RI 02917</a:t>
            </a:r>
          </a:p>
          <a:p>
            <a:pPr marL="12700">
              <a:lnSpc>
                <a:spcPct val="100000"/>
              </a:lnSpc>
              <a:spcBef>
                <a:spcPts val="95"/>
              </a:spcBef>
            </a:pPr>
            <a:r>
              <a:rPr lang="en-US" sz="1000" dirty="0"/>
              <a:t>© 2025 FMR LLC. All rights reserved.</a:t>
            </a:r>
          </a:p>
          <a:p>
            <a:pPr marL="12700">
              <a:lnSpc>
                <a:spcPct val="100000"/>
              </a:lnSpc>
              <a:spcBef>
                <a:spcPts val="95"/>
              </a:spcBef>
            </a:pPr>
            <a:r>
              <a:rPr lang="en-US" sz="1000" dirty="0"/>
              <a:t>1234779.1.0</a:t>
            </a:r>
          </a:p>
          <a:p>
            <a:pPr marL="12700">
              <a:lnSpc>
                <a:spcPct val="100000"/>
              </a:lnSpc>
              <a:spcBef>
                <a:spcPts val="95"/>
              </a:spcBef>
            </a:pPr>
            <a:endParaRPr lang="en-US" sz="1000" dirty="0"/>
          </a:p>
          <a:p>
            <a:pPr algn="l" defTabSz="665665">
              <a:spcBef>
                <a:spcPts val="825"/>
              </a:spcBef>
            </a:pPr>
            <a:endParaRPr lang="en-US" sz="1600" dirty="0"/>
          </a:p>
          <a:p>
            <a:pPr algn="l" defTabSz="665665">
              <a:spcBef>
                <a:spcPts val="825"/>
              </a:spcBef>
            </a:pPr>
            <a:endParaRPr lang="en-US" sz="1600" kern="0" dirty="0"/>
          </a:p>
          <a:p>
            <a:pPr algn="l" defTabSz="665665">
              <a:spcBef>
                <a:spcPts val="825"/>
              </a:spcBef>
            </a:pPr>
            <a:endParaRPr lang="en-US" sz="1600" kern="0" dirty="0"/>
          </a:p>
        </p:txBody>
      </p:sp>
    </p:spTree>
    <p:extLst>
      <p:ext uri="{BB962C8B-B14F-4D97-AF65-F5344CB8AC3E}">
        <p14:creationId xmlns:p14="http://schemas.microsoft.com/office/powerpoint/2010/main" val="153002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D271904-C6E2-5C94-F1E4-4AA80065C9F5}"/>
              </a:ext>
            </a:extLst>
          </p:cNvPr>
          <p:cNvSpPr/>
          <p:nvPr/>
        </p:nvSpPr>
        <p:spPr>
          <a:xfrm rot="5400000">
            <a:off x="-2057401" y="2057401"/>
            <a:ext cx="7772402" cy="3657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a:extLst>
              <a:ext uri="{FF2B5EF4-FFF2-40B4-BE49-F238E27FC236}">
                <a16:creationId xmlns:a16="http://schemas.microsoft.com/office/drawing/2014/main" id="{3FD4A604-A339-43B0-BDD0-139A16B2E7B8}"/>
              </a:ext>
            </a:extLst>
          </p:cNvPr>
          <p:cNvSpPr/>
          <p:nvPr/>
        </p:nvSpPr>
        <p:spPr>
          <a:xfrm flipH="1">
            <a:off x="3657600" y="0"/>
            <a:ext cx="6400800" cy="77724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1">
            <a:extLst>
              <a:ext uri="{FF2B5EF4-FFF2-40B4-BE49-F238E27FC236}">
                <a16:creationId xmlns:a16="http://schemas.microsoft.com/office/drawing/2014/main" id="{D21E6345-DBD0-D40E-1B3C-B1CE836C310C}"/>
              </a:ext>
            </a:extLst>
          </p:cNvPr>
          <p:cNvGrpSpPr/>
          <p:nvPr/>
        </p:nvGrpSpPr>
        <p:grpSpPr>
          <a:xfrm>
            <a:off x="4251960" y="1447487"/>
            <a:ext cx="5089525" cy="461665"/>
            <a:chOff x="3873499" y="1716088"/>
            <a:chExt cx="5089525" cy="461665"/>
          </a:xfrm>
        </p:grpSpPr>
        <p:sp>
          <p:nvSpPr>
            <p:cNvPr id="3" name="TextBox 2">
              <a:extLst>
                <a:ext uri="{FF2B5EF4-FFF2-40B4-BE49-F238E27FC236}">
                  <a16:creationId xmlns:a16="http://schemas.microsoft.com/office/drawing/2014/main" id="{01DCB0DD-A1DB-1DA1-26EF-403426300D92}"/>
                </a:ext>
              </a:extLst>
            </p:cNvPr>
            <p:cNvSpPr txBox="1"/>
            <p:nvPr/>
          </p:nvSpPr>
          <p:spPr>
            <a:xfrm>
              <a:off x="4435474" y="1716088"/>
              <a:ext cx="4527550" cy="369332"/>
            </a:xfrm>
            <a:prstGeom prst="rect">
              <a:avLst/>
            </a:prstGeom>
            <a:noFill/>
          </p:spPr>
          <p:txBody>
            <a:bodyPr wrap="square" rtlCol="0">
              <a:spAutoFit/>
            </a:bodyPr>
            <a:lstStyle/>
            <a:p>
              <a:r>
                <a:rPr lang="en-US" sz="1800">
                  <a:solidFill>
                    <a:schemeClr val="accent1"/>
                  </a:solidFill>
                  <a:latin typeface="Fidelity Slab Light" pitchFamily="2" charset="77"/>
                  <a:ea typeface="Roboto Slab Light" pitchFamily="2" charset="0"/>
                </a:rPr>
                <a:t>Campaign Overview</a:t>
              </a:r>
              <a:endParaRPr lang="en-US" sz="1400">
                <a:latin typeface="Fidelity Sans 2" panose="020B0504050501040104" pitchFamily="34" charset="0"/>
              </a:endParaRPr>
            </a:p>
          </p:txBody>
        </p:sp>
        <p:sp>
          <p:nvSpPr>
            <p:cNvPr id="8" name="TextBox 7">
              <a:extLst>
                <a:ext uri="{FF2B5EF4-FFF2-40B4-BE49-F238E27FC236}">
                  <a16:creationId xmlns:a16="http://schemas.microsoft.com/office/drawing/2014/main" id="{A3D4C553-BF60-66B9-499D-329D2C3BDF82}"/>
                </a:ext>
              </a:extLst>
            </p:cNvPr>
            <p:cNvSpPr txBox="1"/>
            <p:nvPr/>
          </p:nvSpPr>
          <p:spPr>
            <a:xfrm>
              <a:off x="3873499" y="1716088"/>
              <a:ext cx="561975" cy="461665"/>
            </a:xfrm>
            <a:prstGeom prst="rect">
              <a:avLst/>
            </a:prstGeom>
            <a:noFill/>
          </p:spPr>
          <p:txBody>
            <a:bodyPr wrap="square" rtlCol="0">
              <a:spAutoFit/>
            </a:bodyPr>
            <a:lstStyle/>
            <a:p>
              <a:r>
                <a:rPr lang="en-US" sz="2400">
                  <a:solidFill>
                    <a:schemeClr val="accent1"/>
                  </a:solidFill>
                  <a:latin typeface="+mj-lt"/>
                </a:rPr>
                <a:t>01</a:t>
              </a:r>
            </a:p>
          </p:txBody>
        </p:sp>
      </p:grpSp>
      <p:grpSp>
        <p:nvGrpSpPr>
          <p:cNvPr id="10" name="Group 9">
            <a:extLst>
              <a:ext uri="{FF2B5EF4-FFF2-40B4-BE49-F238E27FC236}">
                <a16:creationId xmlns:a16="http://schemas.microsoft.com/office/drawing/2014/main" id="{D208A3A2-DC9F-F6E8-F1C4-8BAF9F18DD7D}"/>
              </a:ext>
            </a:extLst>
          </p:cNvPr>
          <p:cNvGrpSpPr/>
          <p:nvPr/>
        </p:nvGrpSpPr>
        <p:grpSpPr>
          <a:xfrm>
            <a:off x="4251960" y="2373684"/>
            <a:ext cx="5089525" cy="461665"/>
            <a:chOff x="3873499" y="1716088"/>
            <a:chExt cx="5089525" cy="461665"/>
          </a:xfrm>
        </p:grpSpPr>
        <p:sp>
          <p:nvSpPr>
            <p:cNvPr id="11" name="TextBox 10">
              <a:extLst>
                <a:ext uri="{FF2B5EF4-FFF2-40B4-BE49-F238E27FC236}">
                  <a16:creationId xmlns:a16="http://schemas.microsoft.com/office/drawing/2014/main" id="{22B48426-B3CD-040A-8A76-7A5CE4344896}"/>
                </a:ext>
              </a:extLst>
            </p:cNvPr>
            <p:cNvSpPr txBox="1"/>
            <p:nvPr/>
          </p:nvSpPr>
          <p:spPr>
            <a:xfrm>
              <a:off x="4435474" y="1716088"/>
              <a:ext cx="4527550" cy="369332"/>
            </a:xfrm>
            <a:prstGeom prst="rect">
              <a:avLst/>
            </a:prstGeom>
            <a:noFill/>
          </p:spPr>
          <p:txBody>
            <a:bodyPr wrap="square" rtlCol="0">
              <a:spAutoFit/>
            </a:bodyPr>
            <a:lstStyle/>
            <a:p>
              <a:r>
                <a:rPr lang="en-US" sz="1800">
                  <a:solidFill>
                    <a:schemeClr val="accent1"/>
                  </a:solidFill>
                  <a:latin typeface="Fidelity Slab Light" pitchFamily="2" charset="77"/>
                  <a:ea typeface="Roboto Slab Light" pitchFamily="2" charset="0"/>
                </a:rPr>
                <a:t>Email and Print Samples</a:t>
              </a:r>
              <a:endParaRPr lang="en-US" sz="1400">
                <a:latin typeface="Fidelity Sans 2" panose="020B0504050501040104" pitchFamily="34" charset="0"/>
              </a:endParaRPr>
            </a:p>
          </p:txBody>
        </p:sp>
        <p:sp>
          <p:nvSpPr>
            <p:cNvPr id="12" name="TextBox 11">
              <a:extLst>
                <a:ext uri="{FF2B5EF4-FFF2-40B4-BE49-F238E27FC236}">
                  <a16:creationId xmlns:a16="http://schemas.microsoft.com/office/drawing/2014/main" id="{753E1163-17F4-A1B9-1CE2-486DCA7B785A}"/>
                </a:ext>
              </a:extLst>
            </p:cNvPr>
            <p:cNvSpPr txBox="1"/>
            <p:nvPr/>
          </p:nvSpPr>
          <p:spPr>
            <a:xfrm>
              <a:off x="3873499" y="1716088"/>
              <a:ext cx="561975" cy="461665"/>
            </a:xfrm>
            <a:prstGeom prst="rect">
              <a:avLst/>
            </a:prstGeom>
            <a:noFill/>
          </p:spPr>
          <p:txBody>
            <a:bodyPr wrap="square" rtlCol="0">
              <a:spAutoFit/>
            </a:bodyPr>
            <a:lstStyle/>
            <a:p>
              <a:r>
                <a:rPr lang="en-US" sz="2400">
                  <a:solidFill>
                    <a:schemeClr val="accent1"/>
                  </a:solidFill>
                  <a:latin typeface="Fidelity Slab Light" panose="02060404050501040104" pitchFamily="18" charset="0"/>
                </a:rPr>
                <a:t>02</a:t>
              </a:r>
            </a:p>
          </p:txBody>
        </p:sp>
      </p:grpSp>
      <p:grpSp>
        <p:nvGrpSpPr>
          <p:cNvPr id="13" name="Group 12">
            <a:extLst>
              <a:ext uri="{FF2B5EF4-FFF2-40B4-BE49-F238E27FC236}">
                <a16:creationId xmlns:a16="http://schemas.microsoft.com/office/drawing/2014/main" id="{70A234B1-8F41-36E6-12D4-46EC51FA9C0E}"/>
              </a:ext>
            </a:extLst>
          </p:cNvPr>
          <p:cNvGrpSpPr/>
          <p:nvPr/>
        </p:nvGrpSpPr>
        <p:grpSpPr>
          <a:xfrm>
            <a:off x="4251960" y="3299881"/>
            <a:ext cx="5089525" cy="461665"/>
            <a:chOff x="3873499" y="1716088"/>
            <a:chExt cx="5089525" cy="461665"/>
          </a:xfrm>
        </p:grpSpPr>
        <p:sp>
          <p:nvSpPr>
            <p:cNvPr id="14" name="TextBox 13">
              <a:extLst>
                <a:ext uri="{FF2B5EF4-FFF2-40B4-BE49-F238E27FC236}">
                  <a16:creationId xmlns:a16="http://schemas.microsoft.com/office/drawing/2014/main" id="{2C24B834-1B74-8EB9-E530-C0CCD08866D1}"/>
                </a:ext>
              </a:extLst>
            </p:cNvPr>
            <p:cNvSpPr txBox="1"/>
            <p:nvPr/>
          </p:nvSpPr>
          <p:spPr>
            <a:xfrm>
              <a:off x="4435474" y="1716088"/>
              <a:ext cx="4527550" cy="369332"/>
            </a:xfrm>
            <a:prstGeom prst="rect">
              <a:avLst/>
            </a:prstGeom>
            <a:noFill/>
          </p:spPr>
          <p:txBody>
            <a:bodyPr wrap="square" rtlCol="0">
              <a:spAutoFit/>
            </a:bodyPr>
            <a:lstStyle/>
            <a:p>
              <a:r>
                <a:rPr lang="en-US" dirty="0">
                  <a:solidFill>
                    <a:schemeClr val="accent1"/>
                  </a:solidFill>
                  <a:latin typeface="Fidelity Slab Light" pitchFamily="2" charset="77"/>
                  <a:ea typeface="Roboto Slab Light" pitchFamily="2" charset="0"/>
                </a:rPr>
                <a:t>Sample </a:t>
              </a:r>
              <a:r>
                <a:rPr lang="en-US">
                  <a:solidFill>
                    <a:schemeClr val="accent1"/>
                  </a:solidFill>
                  <a:latin typeface="Fidelity Slab Light" pitchFamily="2" charset="77"/>
                  <a:ea typeface="Roboto Slab Light" pitchFamily="2" charset="0"/>
                </a:rPr>
                <a:t>Campaign Timeline </a:t>
              </a:r>
              <a:endParaRPr lang="en-US" sz="1400" dirty="0">
                <a:latin typeface="Fidelity Sans 2" panose="020B0504050501040104" pitchFamily="34" charset="0"/>
              </a:endParaRPr>
            </a:p>
          </p:txBody>
        </p:sp>
        <p:sp>
          <p:nvSpPr>
            <p:cNvPr id="15" name="TextBox 14">
              <a:extLst>
                <a:ext uri="{FF2B5EF4-FFF2-40B4-BE49-F238E27FC236}">
                  <a16:creationId xmlns:a16="http://schemas.microsoft.com/office/drawing/2014/main" id="{757FF652-B73C-0A5A-C1DD-F02F9B7498D7}"/>
                </a:ext>
              </a:extLst>
            </p:cNvPr>
            <p:cNvSpPr txBox="1"/>
            <p:nvPr/>
          </p:nvSpPr>
          <p:spPr>
            <a:xfrm>
              <a:off x="3873499" y="1716088"/>
              <a:ext cx="561975" cy="461665"/>
            </a:xfrm>
            <a:prstGeom prst="rect">
              <a:avLst/>
            </a:prstGeom>
            <a:noFill/>
          </p:spPr>
          <p:txBody>
            <a:bodyPr wrap="square" rtlCol="0">
              <a:spAutoFit/>
            </a:bodyPr>
            <a:lstStyle/>
            <a:p>
              <a:r>
                <a:rPr lang="en-US" sz="2400">
                  <a:solidFill>
                    <a:schemeClr val="accent1"/>
                  </a:solidFill>
                  <a:latin typeface="+mj-lt"/>
                </a:rPr>
                <a:t>03</a:t>
              </a:r>
            </a:p>
          </p:txBody>
        </p:sp>
      </p:grpSp>
      <p:grpSp>
        <p:nvGrpSpPr>
          <p:cNvPr id="18" name="Group 17">
            <a:extLst>
              <a:ext uri="{FF2B5EF4-FFF2-40B4-BE49-F238E27FC236}">
                <a16:creationId xmlns:a16="http://schemas.microsoft.com/office/drawing/2014/main" id="{AFA1E9F0-6598-AECA-10D8-F316AA59C2F6}"/>
              </a:ext>
            </a:extLst>
          </p:cNvPr>
          <p:cNvGrpSpPr/>
          <p:nvPr/>
        </p:nvGrpSpPr>
        <p:grpSpPr>
          <a:xfrm>
            <a:off x="4251960" y="4226078"/>
            <a:ext cx="5089525" cy="461665"/>
            <a:chOff x="3873499" y="1716088"/>
            <a:chExt cx="5089525" cy="461665"/>
          </a:xfrm>
        </p:grpSpPr>
        <p:sp>
          <p:nvSpPr>
            <p:cNvPr id="19" name="TextBox 18">
              <a:extLst>
                <a:ext uri="{FF2B5EF4-FFF2-40B4-BE49-F238E27FC236}">
                  <a16:creationId xmlns:a16="http://schemas.microsoft.com/office/drawing/2014/main" id="{76461B79-A293-B619-58B0-548F3EEA10A3}"/>
                </a:ext>
              </a:extLst>
            </p:cNvPr>
            <p:cNvSpPr txBox="1"/>
            <p:nvPr/>
          </p:nvSpPr>
          <p:spPr>
            <a:xfrm>
              <a:off x="4435474" y="1716088"/>
              <a:ext cx="4527550" cy="369332"/>
            </a:xfrm>
            <a:prstGeom prst="rect">
              <a:avLst/>
            </a:prstGeom>
            <a:noFill/>
          </p:spPr>
          <p:txBody>
            <a:bodyPr wrap="square" rtlCol="0">
              <a:spAutoFit/>
            </a:bodyPr>
            <a:lstStyle/>
            <a:p>
              <a:r>
                <a:rPr lang="en-US">
                  <a:solidFill>
                    <a:schemeClr val="accent1"/>
                  </a:solidFill>
                  <a:latin typeface="Fidelity Slab Light" pitchFamily="2" charset="77"/>
                  <a:ea typeface="Roboto Slab Light" pitchFamily="2" charset="0"/>
                </a:rPr>
                <a:t>Destination Pages</a:t>
              </a:r>
              <a:r>
                <a:rPr lang="en-US" sz="1800">
                  <a:solidFill>
                    <a:schemeClr val="accent1"/>
                  </a:solidFill>
                  <a:latin typeface="Fidelity Slab Light" pitchFamily="2" charset="77"/>
                  <a:ea typeface="Roboto Slab Light" pitchFamily="2" charset="0"/>
                </a:rPr>
                <a:t> </a:t>
              </a:r>
              <a:endParaRPr lang="en-US" sz="1400">
                <a:latin typeface="Fidelity Sans 2" panose="020B0504050501040104" pitchFamily="34" charset="0"/>
              </a:endParaRPr>
            </a:p>
          </p:txBody>
        </p:sp>
        <p:sp>
          <p:nvSpPr>
            <p:cNvPr id="20" name="TextBox 19">
              <a:extLst>
                <a:ext uri="{FF2B5EF4-FFF2-40B4-BE49-F238E27FC236}">
                  <a16:creationId xmlns:a16="http://schemas.microsoft.com/office/drawing/2014/main" id="{C4BCA72A-E320-933F-0788-E0727772A21C}"/>
                </a:ext>
              </a:extLst>
            </p:cNvPr>
            <p:cNvSpPr txBox="1"/>
            <p:nvPr/>
          </p:nvSpPr>
          <p:spPr>
            <a:xfrm>
              <a:off x="3873499" y="1716088"/>
              <a:ext cx="561975" cy="461665"/>
            </a:xfrm>
            <a:prstGeom prst="rect">
              <a:avLst/>
            </a:prstGeom>
            <a:noFill/>
          </p:spPr>
          <p:txBody>
            <a:bodyPr wrap="square" rtlCol="0">
              <a:spAutoFit/>
            </a:bodyPr>
            <a:lstStyle/>
            <a:p>
              <a:r>
                <a:rPr lang="en-US" sz="2400">
                  <a:solidFill>
                    <a:schemeClr val="accent1"/>
                  </a:solidFill>
                  <a:latin typeface="+mj-lt"/>
                </a:rPr>
                <a:t>04</a:t>
              </a:r>
            </a:p>
          </p:txBody>
        </p:sp>
      </p:grpSp>
      <p:grpSp>
        <p:nvGrpSpPr>
          <p:cNvPr id="21" name="Group 20">
            <a:extLst>
              <a:ext uri="{FF2B5EF4-FFF2-40B4-BE49-F238E27FC236}">
                <a16:creationId xmlns:a16="http://schemas.microsoft.com/office/drawing/2014/main" id="{0E1916F8-52B7-A696-1544-E5B559B44316}"/>
              </a:ext>
            </a:extLst>
          </p:cNvPr>
          <p:cNvGrpSpPr/>
          <p:nvPr/>
        </p:nvGrpSpPr>
        <p:grpSpPr>
          <a:xfrm>
            <a:off x="4251960" y="5152275"/>
            <a:ext cx="5089525" cy="461665"/>
            <a:chOff x="3873499" y="1716088"/>
            <a:chExt cx="5089525" cy="461665"/>
          </a:xfrm>
        </p:grpSpPr>
        <p:sp>
          <p:nvSpPr>
            <p:cNvPr id="22" name="TextBox 21">
              <a:extLst>
                <a:ext uri="{FF2B5EF4-FFF2-40B4-BE49-F238E27FC236}">
                  <a16:creationId xmlns:a16="http://schemas.microsoft.com/office/drawing/2014/main" id="{14495950-A941-8CDE-3A31-00DFDB60975D}"/>
                </a:ext>
              </a:extLst>
            </p:cNvPr>
            <p:cNvSpPr txBox="1"/>
            <p:nvPr/>
          </p:nvSpPr>
          <p:spPr>
            <a:xfrm>
              <a:off x="4435474" y="1716088"/>
              <a:ext cx="4527550" cy="369332"/>
            </a:xfrm>
            <a:prstGeom prst="rect">
              <a:avLst/>
            </a:prstGeom>
            <a:noFill/>
          </p:spPr>
          <p:txBody>
            <a:bodyPr wrap="square" rtlCol="0">
              <a:spAutoFit/>
            </a:bodyPr>
            <a:lstStyle/>
            <a:p>
              <a:r>
                <a:rPr lang="en-US">
                  <a:solidFill>
                    <a:schemeClr val="accent1"/>
                  </a:solidFill>
                  <a:latin typeface="Fidelity Slab Light" pitchFamily="2" charset="77"/>
                  <a:ea typeface="Roboto Slab Light" pitchFamily="2" charset="0"/>
                </a:rPr>
                <a:t>NetBenefits® Experience</a:t>
              </a:r>
              <a:endParaRPr lang="en-US" sz="1400">
                <a:latin typeface="Fidelity Sans 2" panose="020B0504050501040104" pitchFamily="34" charset="0"/>
              </a:endParaRPr>
            </a:p>
          </p:txBody>
        </p:sp>
        <p:sp>
          <p:nvSpPr>
            <p:cNvPr id="23" name="TextBox 22">
              <a:extLst>
                <a:ext uri="{FF2B5EF4-FFF2-40B4-BE49-F238E27FC236}">
                  <a16:creationId xmlns:a16="http://schemas.microsoft.com/office/drawing/2014/main" id="{4E52CE6F-4062-5E12-110D-35499B83ABA0}"/>
                </a:ext>
              </a:extLst>
            </p:cNvPr>
            <p:cNvSpPr txBox="1"/>
            <p:nvPr/>
          </p:nvSpPr>
          <p:spPr>
            <a:xfrm>
              <a:off x="3873499" y="1716088"/>
              <a:ext cx="561975" cy="461665"/>
            </a:xfrm>
            <a:prstGeom prst="rect">
              <a:avLst/>
            </a:prstGeom>
            <a:noFill/>
          </p:spPr>
          <p:txBody>
            <a:bodyPr wrap="square" rtlCol="0">
              <a:spAutoFit/>
            </a:bodyPr>
            <a:lstStyle/>
            <a:p>
              <a:r>
                <a:rPr lang="en-US" sz="2400">
                  <a:solidFill>
                    <a:schemeClr val="accent1"/>
                  </a:solidFill>
                  <a:latin typeface="+mj-lt"/>
                </a:rPr>
                <a:t>05</a:t>
              </a:r>
            </a:p>
          </p:txBody>
        </p:sp>
      </p:grpSp>
      <p:sp>
        <p:nvSpPr>
          <p:cNvPr id="9" name="TextBox 8">
            <a:extLst>
              <a:ext uri="{FF2B5EF4-FFF2-40B4-BE49-F238E27FC236}">
                <a16:creationId xmlns:a16="http://schemas.microsoft.com/office/drawing/2014/main" id="{D98C0E7C-A48B-B793-57BF-5723B5F16994}"/>
              </a:ext>
            </a:extLst>
          </p:cNvPr>
          <p:cNvSpPr txBox="1"/>
          <p:nvPr/>
        </p:nvSpPr>
        <p:spPr>
          <a:xfrm>
            <a:off x="594360" y="1264396"/>
            <a:ext cx="2397126" cy="430887"/>
          </a:xfrm>
          <a:prstGeom prst="rect">
            <a:avLst/>
          </a:prstGeom>
          <a:noFill/>
        </p:spPr>
        <p:txBody>
          <a:bodyPr wrap="square" lIns="0" tIns="0" rIns="0" bIns="0" rtlCol="0">
            <a:spAutoFit/>
          </a:bodyPr>
          <a:lstStyle/>
          <a:p>
            <a:pPr>
              <a:spcAft>
                <a:spcPts val="1200"/>
              </a:spcAft>
            </a:pPr>
            <a:r>
              <a:rPr lang="en-US" sz="2800">
                <a:solidFill>
                  <a:schemeClr val="accent1"/>
                </a:solidFill>
                <a:latin typeface="+mj-lt"/>
              </a:rPr>
              <a:t>Agenda</a:t>
            </a:r>
          </a:p>
        </p:txBody>
      </p:sp>
    </p:spTree>
    <p:extLst>
      <p:ext uri="{BB962C8B-B14F-4D97-AF65-F5344CB8AC3E}">
        <p14:creationId xmlns:p14="http://schemas.microsoft.com/office/powerpoint/2010/main" val="330308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2709D-67E9-2D74-2B15-BBCB0FEFE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C3F3F-0FF8-0B91-C300-865E3B4A1F83}"/>
              </a:ext>
            </a:extLst>
          </p:cNvPr>
          <p:cNvSpPr>
            <a:spLocks noGrp="1"/>
          </p:cNvSpPr>
          <p:nvPr>
            <p:ph type="title"/>
          </p:nvPr>
        </p:nvSpPr>
        <p:spPr/>
        <p:txBody>
          <a:bodyPr/>
          <a:lstStyle/>
          <a:p>
            <a:r>
              <a:rPr lang="en-US" dirty="0"/>
              <a:t>Campaign Overview</a:t>
            </a:r>
          </a:p>
        </p:txBody>
      </p:sp>
      <p:sp>
        <p:nvSpPr>
          <p:cNvPr id="3" name="TextBox 2">
            <a:extLst>
              <a:ext uri="{FF2B5EF4-FFF2-40B4-BE49-F238E27FC236}">
                <a16:creationId xmlns:a16="http://schemas.microsoft.com/office/drawing/2014/main" id="{915E2AE2-BA6C-B921-DCCD-40F137975DDB}"/>
              </a:ext>
            </a:extLst>
          </p:cNvPr>
          <p:cNvSpPr txBox="1"/>
          <p:nvPr/>
        </p:nvSpPr>
        <p:spPr>
          <a:xfrm>
            <a:off x="193249" y="7112524"/>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524949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0001-2960-D5AE-6990-889839BD4C27}"/>
              </a:ext>
            </a:extLst>
          </p:cNvPr>
          <p:cNvSpPr>
            <a:spLocks noGrp="1"/>
          </p:cNvSpPr>
          <p:nvPr>
            <p:ph type="title"/>
          </p:nvPr>
        </p:nvSpPr>
        <p:spPr/>
        <p:txBody>
          <a:bodyPr/>
          <a:lstStyle/>
          <a:p>
            <a:r>
              <a:rPr lang="en-US"/>
              <a:t>Campaign Overview </a:t>
            </a:r>
          </a:p>
        </p:txBody>
      </p:sp>
      <p:sp>
        <p:nvSpPr>
          <p:cNvPr id="5" name="TextBox 4">
            <a:extLst>
              <a:ext uri="{FF2B5EF4-FFF2-40B4-BE49-F238E27FC236}">
                <a16:creationId xmlns:a16="http://schemas.microsoft.com/office/drawing/2014/main" id="{E52446F5-AE79-6858-E7F7-4123876392A6}"/>
              </a:ext>
            </a:extLst>
          </p:cNvPr>
          <p:cNvSpPr txBox="1"/>
          <p:nvPr/>
        </p:nvSpPr>
        <p:spPr>
          <a:xfrm>
            <a:off x="577447" y="1803132"/>
            <a:ext cx="8903505" cy="5283498"/>
          </a:xfrm>
          <a:prstGeom prst="rect">
            <a:avLst/>
          </a:prstGeom>
          <a:noFill/>
        </p:spPr>
        <p:txBody>
          <a:bodyPr wrap="square" lIns="0" rtlCol="0" anchor="t">
            <a:spAutoFit/>
          </a:bodyPr>
          <a:lstStyle/>
          <a:p>
            <a:pPr algn="l" defTabSz="665665">
              <a:spcBef>
                <a:spcPts val="825"/>
              </a:spcBef>
            </a:pPr>
            <a:r>
              <a:rPr lang="en-US" sz="1600" b="1" kern="0" dirty="0">
                <a:solidFill>
                  <a:schemeClr val="accent1"/>
                </a:solidFill>
              </a:rPr>
              <a:t>Our goal</a:t>
            </a:r>
          </a:p>
          <a:p>
            <a:pPr marL="171450" indent="-171450">
              <a:buFont typeface="Arial" panose="020B0604020202020204" pitchFamily="34" charset="0"/>
              <a:buChar char="•"/>
            </a:pPr>
            <a:r>
              <a:rPr lang="en-US" sz="1400" dirty="0">
                <a:latin typeface="Fidelity Sans" panose="020B0503030202020204" pitchFamily="34" charset="0"/>
              </a:rPr>
              <a:t>Drive awareness and consideration of Personalized Planning &amp; Advice as a new plan feature </a:t>
            </a:r>
          </a:p>
          <a:p>
            <a:pPr marL="171450" indent="-171450">
              <a:buFont typeface="Arial" panose="020B0604020202020204" pitchFamily="34" charset="0"/>
              <a:buChar char="•"/>
            </a:pPr>
            <a:r>
              <a:rPr lang="en-US" sz="1400" dirty="0">
                <a:latin typeface="Fidelity Sans" panose="020B0503030202020204" pitchFamily="34" charset="0"/>
              </a:rPr>
              <a:t>Educate participants on managed account features to help them determine the right investment solution based on their preferences</a:t>
            </a:r>
          </a:p>
          <a:p>
            <a:endParaRPr lang="en-US" sz="1400" b="1" kern="0" dirty="0">
              <a:solidFill>
                <a:schemeClr val="accent1"/>
              </a:solidFill>
              <a:latin typeface="Fidelity Sans" panose="020B0503030202020204" pitchFamily="34" charset="0"/>
            </a:endParaRPr>
          </a:p>
          <a:p>
            <a:r>
              <a:rPr lang="en-US" sz="1600" b="1" kern="0" dirty="0">
                <a:solidFill>
                  <a:schemeClr val="accent1"/>
                </a:solidFill>
              </a:rPr>
              <a:t>When</a:t>
            </a:r>
          </a:p>
          <a:p>
            <a:pPr marL="171450" indent="-171450">
              <a:buFont typeface="Arial" panose="020B0604020202020204" pitchFamily="34" charset="0"/>
              <a:buChar char="•"/>
            </a:pPr>
            <a:r>
              <a:rPr lang="en-US" sz="1400" dirty="0">
                <a:latin typeface="Fidelity Sans" panose="020B0503030202020204" pitchFamily="34" charset="0"/>
              </a:rPr>
              <a:t>Starting with PP&amp;A plan rollouts in April 2026. </a:t>
            </a:r>
          </a:p>
          <a:p>
            <a:pPr marL="0" indent="0">
              <a:buNone/>
            </a:pPr>
            <a:endParaRPr lang="en-US" dirty="0">
              <a:latin typeface="Fidelity Sans" panose="020B0503030202020204" pitchFamily="34" charset="0"/>
            </a:endParaRPr>
          </a:p>
          <a:p>
            <a:pPr algn="l" defTabSz="665665">
              <a:spcBef>
                <a:spcPts val="825"/>
              </a:spcBef>
            </a:pPr>
            <a:r>
              <a:rPr lang="en-US" sz="1600" b="1" kern="0" dirty="0">
                <a:solidFill>
                  <a:schemeClr val="accent1"/>
                </a:solidFill>
              </a:rPr>
              <a:t>Pricing Discount </a:t>
            </a:r>
          </a:p>
          <a:p>
            <a:pPr marL="171450" indent="-171450">
              <a:buFont typeface="Arial" panose="020B0604020202020204" pitchFamily="34" charset="0"/>
              <a:buChar char="•"/>
            </a:pPr>
            <a:r>
              <a:rPr lang="en-US" sz="1400" dirty="0">
                <a:latin typeface="Fidelity Sans" panose="020B0503030202020204" pitchFamily="34" charset="0"/>
              </a:rPr>
              <a:t>Pricing discount available if plan chooses to offer one</a:t>
            </a:r>
          </a:p>
          <a:p>
            <a:pPr marL="171450" indent="-171450">
              <a:buFont typeface="Arial" panose="020B0604020202020204" pitchFamily="34" charset="0"/>
              <a:buChar char="•"/>
            </a:pPr>
            <a:r>
              <a:rPr lang="en-US" sz="1400" dirty="0">
                <a:latin typeface="Fidelity Sans" panose="020B0503030202020204" pitchFamily="34" charset="0"/>
              </a:rPr>
              <a:t>Discount percentage varies by market</a:t>
            </a:r>
          </a:p>
          <a:p>
            <a:pPr marL="518145" lvl="1"/>
            <a:endParaRPr lang="en-US" sz="1400" dirty="0">
              <a:latin typeface="Fidelity Sans" panose="020B0503030202020204" pitchFamily="34" charset="0"/>
            </a:endParaRPr>
          </a:p>
          <a:p>
            <a:pPr algn="l" defTabSz="665665">
              <a:spcBef>
                <a:spcPts val="825"/>
              </a:spcBef>
            </a:pPr>
            <a:r>
              <a:rPr lang="en-US" sz="1600" b="1" kern="0" dirty="0">
                <a:solidFill>
                  <a:schemeClr val="accent1"/>
                </a:solidFill>
              </a:rPr>
              <a:t>Audience</a:t>
            </a:r>
            <a:endParaRPr lang="en-US" sz="3200" b="1" kern="0" dirty="0">
              <a:solidFill>
                <a:schemeClr val="accent1"/>
              </a:solidFill>
            </a:endParaRPr>
          </a:p>
          <a:p>
            <a:pPr marL="171450" indent="-171450">
              <a:buFont typeface="Arial" panose="020B0604020202020204" pitchFamily="34" charset="0"/>
              <a:buChar char="•"/>
            </a:pPr>
            <a:r>
              <a:rPr lang="en-US" sz="1400" dirty="0">
                <a:latin typeface="Fidelity Sans" panose="020B0503030202020204" pitchFamily="34" charset="0"/>
              </a:rPr>
              <a:t>All participants eligible for PP&amp;A at the time of plan feature being added</a:t>
            </a:r>
          </a:p>
          <a:p>
            <a:pPr marL="171450" indent="-171450">
              <a:buFont typeface="Arial" panose="020B0604020202020204" pitchFamily="34" charset="0"/>
              <a:buChar char="•"/>
            </a:pPr>
            <a:endParaRPr lang="en-US" b="1" kern="0" dirty="0">
              <a:solidFill>
                <a:schemeClr val="accent1"/>
              </a:solidFill>
            </a:endParaRPr>
          </a:p>
          <a:p>
            <a:pPr algn="l" defTabSz="665665">
              <a:spcBef>
                <a:spcPts val="825"/>
              </a:spcBef>
            </a:pPr>
            <a:r>
              <a:rPr lang="en-US" sz="1600" b="1" kern="0" dirty="0">
                <a:solidFill>
                  <a:schemeClr val="accent1"/>
                </a:solidFill>
              </a:rPr>
              <a:t>How we’ll communicate</a:t>
            </a:r>
          </a:p>
          <a:p>
            <a:pPr marL="171450" indent="-171450">
              <a:buFont typeface="Arial" panose="020B0604020202020204" pitchFamily="34" charset="0"/>
              <a:buChar char="•"/>
            </a:pPr>
            <a:r>
              <a:rPr lang="en-US" sz="1400" dirty="0">
                <a:latin typeface="Fidelity Sans" panose="020B0503030202020204" pitchFamily="34" charset="0"/>
              </a:rPr>
              <a:t>This multi-channel campaign includes e-mail, print back-up, </a:t>
            </a:r>
            <a:r>
              <a:rPr lang="en-US" sz="1400" dirty="0" err="1">
                <a:latin typeface="Fidelity Sans" panose="020B0503030202020204" pitchFamily="34" charset="0"/>
              </a:rPr>
              <a:t>NetBenefits</a:t>
            </a:r>
            <a:r>
              <a:rPr lang="en-US" sz="1400" dirty="0">
                <a:latin typeface="Fidelity Sans" panose="020B0503030202020204" pitchFamily="34" charset="0"/>
              </a:rPr>
              <a:t>® messaging, and mobile in-app notification</a:t>
            </a:r>
          </a:p>
          <a:p>
            <a:pPr algn="l" defTabSz="665665">
              <a:spcBef>
                <a:spcPts val="825"/>
              </a:spcBef>
            </a:pPr>
            <a:endParaRPr lang="en-US" b="1" kern="0" dirty="0">
              <a:solidFill>
                <a:schemeClr val="accent1"/>
              </a:solidFill>
            </a:endParaRPr>
          </a:p>
          <a:p>
            <a:pPr algn="l" defTabSz="665665">
              <a:spcBef>
                <a:spcPts val="825"/>
              </a:spcBef>
            </a:pPr>
            <a:endParaRPr lang="en-US" sz="1600" kern="0" dirty="0"/>
          </a:p>
        </p:txBody>
      </p:sp>
    </p:spTree>
    <p:extLst>
      <p:ext uri="{BB962C8B-B14F-4D97-AF65-F5344CB8AC3E}">
        <p14:creationId xmlns:p14="http://schemas.microsoft.com/office/powerpoint/2010/main" val="924573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E4FBA-4EEA-A836-8999-330BA9BC82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6B56A7-A1C5-EE4A-3647-348FC740E455}"/>
              </a:ext>
            </a:extLst>
          </p:cNvPr>
          <p:cNvSpPr>
            <a:spLocks noGrp="1"/>
          </p:cNvSpPr>
          <p:nvPr>
            <p:ph type="title"/>
          </p:nvPr>
        </p:nvSpPr>
        <p:spPr/>
        <p:txBody>
          <a:bodyPr/>
          <a:lstStyle/>
          <a:p>
            <a:r>
              <a:rPr lang="en-US" dirty="0"/>
              <a:t>Email and Print Samples</a:t>
            </a:r>
          </a:p>
        </p:txBody>
      </p:sp>
      <p:sp>
        <p:nvSpPr>
          <p:cNvPr id="3" name="TextBox 2">
            <a:extLst>
              <a:ext uri="{FF2B5EF4-FFF2-40B4-BE49-F238E27FC236}">
                <a16:creationId xmlns:a16="http://schemas.microsoft.com/office/drawing/2014/main" id="{DD2F1B3C-BD0A-4D0E-5F3C-86C9824014FD}"/>
              </a:ext>
            </a:extLst>
          </p:cNvPr>
          <p:cNvSpPr txBox="1"/>
          <p:nvPr/>
        </p:nvSpPr>
        <p:spPr>
          <a:xfrm>
            <a:off x="193249" y="7112524"/>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597277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968DAF8-2F41-A361-5D29-27174E7C2999}"/>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39BA248-DF38-E35F-C834-0804A85F16C2}"/>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613D0B87-C580-2D46-8CCF-5699C2E123EB}"/>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1</a:t>
            </a:r>
            <a:br>
              <a:rPr lang="en-GB" dirty="0">
                <a:solidFill>
                  <a:schemeClr val="bg1"/>
                </a:solidFill>
              </a:rPr>
            </a:br>
            <a:r>
              <a:rPr lang="en-GB" b="1" dirty="0">
                <a:solidFill>
                  <a:schemeClr val="bg1"/>
                </a:solidFill>
              </a:rPr>
              <a:t>Change Notice </a:t>
            </a:r>
            <a:r>
              <a:rPr lang="en-GB" sz="1300" b="1" dirty="0">
                <a:solidFill>
                  <a:schemeClr val="bg1"/>
                </a:solidFill>
              </a:rPr>
              <a:t>(Core Market Only)</a:t>
            </a:r>
            <a:endParaRPr lang="en-GB" b="1" dirty="0">
              <a:solidFill>
                <a:schemeClr val="bg1"/>
              </a:solidFill>
            </a:endParaRPr>
          </a:p>
        </p:txBody>
      </p:sp>
      <p:sp>
        <p:nvSpPr>
          <p:cNvPr id="74" name="Footer Placeholder 21">
            <a:extLst>
              <a:ext uri="{FF2B5EF4-FFF2-40B4-BE49-F238E27FC236}">
                <a16:creationId xmlns:a16="http://schemas.microsoft.com/office/drawing/2014/main" id="{72D8A2D0-ADEA-877D-8A5C-0207665CBADB}"/>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Screenshots, content, and graphics are for illustrative purposes only</a:t>
            </a:r>
          </a:p>
        </p:txBody>
      </p:sp>
      <p:sp>
        <p:nvSpPr>
          <p:cNvPr id="20" name="Content Placeholder 2">
            <a:extLst>
              <a:ext uri="{FF2B5EF4-FFF2-40B4-BE49-F238E27FC236}">
                <a16:creationId xmlns:a16="http://schemas.microsoft.com/office/drawing/2014/main" id="{3728A995-5023-892E-B5B6-A2AC6A7EDD9E}"/>
              </a:ext>
            </a:extLst>
          </p:cNvPr>
          <p:cNvSpPr txBox="1">
            <a:spLocks/>
          </p:cNvSpPr>
          <p:nvPr/>
        </p:nvSpPr>
        <p:spPr>
          <a:xfrm>
            <a:off x="305530" y="1753666"/>
            <a:ext cx="4025134" cy="3842932"/>
          </a:xfrm>
          <a:prstGeom prst="rect">
            <a:avLst/>
          </a:prstGeom>
          <a:noFill/>
          <a:ln w="9525">
            <a:noFill/>
            <a:miter lim="800000"/>
            <a:headEnd/>
            <a:tailEnd/>
          </a:ln>
          <a:effectLst/>
        </p:spPr>
        <p:txBody>
          <a:bodyPr vert="horz" wrap="square" lIns="91269" tIns="45635" rIns="91269" bIns="45635" rtlCol="0" anchor="t">
            <a:spAutoFit/>
          </a:bodyPr>
          <a:lstStyle>
            <a:lvl1pPr marL="0" indent="0" algn="l" defTabSz="457200" rtl="0" eaLnBrk="1" latinLnBrk="0" hangingPunct="1">
              <a:spcBef>
                <a:spcPct val="20000"/>
              </a:spcBef>
              <a:buFont typeface="Arial"/>
              <a:buNone/>
              <a:defRPr sz="2000" kern="1200">
                <a:solidFill>
                  <a:schemeClr val="tx1">
                    <a:tint val="75000"/>
                  </a:schemeClr>
                </a:solidFill>
                <a:latin typeface="+mn-lt"/>
                <a:ea typeface="+mn-ea"/>
                <a:cs typeface="+mn-cs"/>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marL="285750" indent="-285750" defTabSz="665665">
              <a:spcBef>
                <a:spcPts val="825"/>
              </a:spcBef>
              <a:buFont typeface="Arial" panose="020B0604020202020204" pitchFamily="34" charset="0"/>
              <a:buChar char="•"/>
            </a:pPr>
            <a:r>
              <a:rPr lang="en-US" sz="1600" dirty="0">
                <a:solidFill>
                  <a:schemeClr val="bg1"/>
                </a:solidFill>
                <a:cs typeface="Calibri" panose="020F0502020204030204" pitchFamily="34" charset="0"/>
              </a:rPr>
              <a:t>Sent 35 days prior to launch of PP&amp;A to their plan</a:t>
            </a:r>
          </a:p>
          <a:p>
            <a:pPr marL="742950" lvl="1" indent="-285750" defTabSz="665665">
              <a:spcBef>
                <a:spcPts val="825"/>
              </a:spcBef>
              <a:buFont typeface="Arial" panose="020B0604020202020204" pitchFamily="34" charset="0"/>
              <a:buChar char="•"/>
            </a:pPr>
            <a:r>
              <a:rPr lang="en-US" sz="1200" i="1" dirty="0">
                <a:solidFill>
                  <a:schemeClr val="bg1"/>
                </a:solidFill>
                <a:cs typeface="Calibri" panose="020F0502020204030204" pitchFamily="34" charset="0"/>
              </a:rPr>
              <a:t>Sent automatically to lower market clients </a:t>
            </a:r>
          </a:p>
          <a:p>
            <a:pPr marL="742950" lvl="1" indent="-285750" defTabSz="665665">
              <a:spcBef>
                <a:spcPts val="825"/>
              </a:spcBef>
              <a:buFont typeface="Arial" panose="020B0604020202020204" pitchFamily="34" charset="0"/>
              <a:buChar char="•"/>
            </a:pPr>
            <a:r>
              <a:rPr lang="en-US" sz="1200" i="1" kern="0" dirty="0">
                <a:solidFill>
                  <a:schemeClr val="bg1"/>
                </a:solidFill>
                <a:cs typeface="Calibri" panose="020F0502020204030204" pitchFamily="34" charset="0"/>
              </a:rPr>
              <a:t>Must be scheduled for Upper market clients</a:t>
            </a:r>
          </a:p>
          <a:p>
            <a:pPr lvl="1" defTabSz="665665">
              <a:spcBef>
                <a:spcPts val="825"/>
              </a:spcBef>
            </a:pPr>
            <a:endParaRPr lang="en-US" sz="1600" kern="0" dirty="0">
              <a:solidFill>
                <a:schemeClr val="bg1"/>
              </a:solidFill>
            </a:endParaRPr>
          </a:p>
          <a:p>
            <a:pPr marL="285750" indent="-285750" defTabSz="665665">
              <a:spcBef>
                <a:spcPts val="825"/>
              </a:spcBef>
              <a:buFont typeface="Arial" panose="020B0604020202020204" pitchFamily="34" charset="0"/>
              <a:buChar char="•"/>
            </a:pPr>
            <a:r>
              <a:rPr lang="en-US" sz="1600" kern="0" dirty="0">
                <a:solidFill>
                  <a:schemeClr val="bg1"/>
                </a:solidFill>
              </a:rPr>
              <a:t>Makes participants aware of the new PP&amp;A service coming soon</a:t>
            </a:r>
          </a:p>
          <a:p>
            <a:pPr marL="285750" indent="-285750" defTabSz="665665">
              <a:spcBef>
                <a:spcPts val="825"/>
              </a:spcBef>
              <a:buFont typeface="Arial" panose="020B0604020202020204" pitchFamily="34" charset="0"/>
              <a:buChar char="•"/>
            </a:pPr>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Links to the </a:t>
            </a:r>
            <a:r>
              <a:rPr lang="en-US" sz="1600" dirty="0" err="1">
                <a:solidFill>
                  <a:schemeClr val="bg1"/>
                </a:solidFill>
                <a:cs typeface="Calibri" panose="020F0502020204030204" pitchFamily="34" charset="0"/>
              </a:rPr>
              <a:t>NetBenefits</a:t>
            </a:r>
            <a:r>
              <a:rPr lang="en-US" sz="1600" dirty="0">
                <a:solidFill>
                  <a:schemeClr val="bg1"/>
                </a:solidFill>
                <a:cs typeface="Calibri" panose="020F0502020204030204" pitchFamily="34" charset="0"/>
              </a:rPr>
              <a:t>® to drive digital engagement</a:t>
            </a: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182563" indent="-182563"/>
            <a:endParaRPr lang="en-US" sz="1400" dirty="0">
              <a:solidFill>
                <a:schemeClr val="bg1"/>
              </a:solidFill>
              <a:latin typeface="Fidelity Sans 2 Light" panose="020B04040505010401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8BC80FA-D08E-4082-D913-1138178E4BAB}"/>
              </a:ext>
            </a:extLst>
          </p:cNvPr>
          <p:cNvPicPr>
            <a:picLocks noChangeAspect="1"/>
          </p:cNvPicPr>
          <p:nvPr/>
        </p:nvPicPr>
        <p:blipFill>
          <a:blip r:embed="rId3"/>
          <a:stretch>
            <a:fillRect/>
          </a:stretch>
        </p:blipFill>
        <p:spPr>
          <a:xfrm>
            <a:off x="5029200" y="291979"/>
            <a:ext cx="4341137" cy="7188441"/>
          </a:xfrm>
          <a:prstGeom prst="rect">
            <a:avLst/>
          </a:prstGeom>
        </p:spPr>
      </p:pic>
    </p:spTree>
    <p:extLst>
      <p:ext uri="{BB962C8B-B14F-4D97-AF65-F5344CB8AC3E}">
        <p14:creationId xmlns:p14="http://schemas.microsoft.com/office/powerpoint/2010/main" val="292177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50"/>
                                        <p:tgtEl>
                                          <p:spTgt spid="20"/>
                                        </p:tgtEl>
                                      </p:cBhvr>
                                    </p:animEffect>
                                  </p:childTnLst>
                                </p:cTn>
                              </p:par>
                              <p:par>
                                <p:cTn id="8" presetID="42" presetClass="path" presetSubtype="0" decel="100000" fill="hold" grpId="1" nodeType="withEffect">
                                  <p:stCondLst>
                                    <p:cond delay="0"/>
                                  </p:stCondLst>
                                  <p:childTnLst>
                                    <p:animMotion origin="layout" path="M 7.07071E-7 -0.03472 L 7.07071E-7 1.30719E-6 " pathEditMode="relative" rAng="0" ptsTypes="AA">
                                      <p:cBhvr>
                                        <p:cTn id="9" dur="500" fill="hold"/>
                                        <p:tgtEl>
                                          <p:spTgt spid="20"/>
                                        </p:tgtEl>
                                        <p:attrNameLst>
                                          <p:attrName>ppt_x</p:attrName>
                                          <p:attrName>ppt_y</p:attrName>
                                        </p:attrNameLst>
                                      </p:cBhvr>
                                      <p:rCtr x="0" y="173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AAA1-03FC-65DF-8254-2F364145356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8169D3B7-50DF-A8BB-00AC-D113ADE1C099}"/>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A4EC5DF-52D2-2B34-383D-4940B15D7857}"/>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5351E4E5-CB09-3FDE-F1EC-2795F67F4582}"/>
              </a:ext>
            </a:extLst>
          </p:cNvPr>
          <p:cNvSpPr>
            <a:spLocks noGrp="1"/>
          </p:cNvSpPr>
          <p:nvPr>
            <p:ph type="title"/>
          </p:nvPr>
        </p:nvSpPr>
        <p:spPr>
          <a:xfrm>
            <a:off x="305530" y="743683"/>
            <a:ext cx="4025134" cy="388800"/>
          </a:xfrm>
        </p:spPr>
        <p:txBody>
          <a:bodyPr>
            <a:normAutofit fontScale="90000"/>
          </a:bodyPr>
          <a:lstStyle/>
          <a:p>
            <a:r>
              <a:rPr lang="en-GB">
                <a:solidFill>
                  <a:schemeClr val="bg1"/>
                </a:solidFill>
              </a:rPr>
              <a:t>Touch 2</a:t>
            </a:r>
            <a:br>
              <a:rPr lang="en-GB">
                <a:solidFill>
                  <a:schemeClr val="bg1"/>
                </a:solidFill>
              </a:rPr>
            </a:br>
            <a:r>
              <a:rPr lang="en-GB" b="1">
                <a:solidFill>
                  <a:schemeClr val="bg1"/>
                </a:solidFill>
              </a:rPr>
              <a:t>Launch announcement</a:t>
            </a:r>
          </a:p>
        </p:txBody>
      </p:sp>
      <p:sp>
        <p:nvSpPr>
          <p:cNvPr id="74" name="Footer Placeholder 21">
            <a:extLst>
              <a:ext uri="{FF2B5EF4-FFF2-40B4-BE49-F238E27FC236}">
                <a16:creationId xmlns:a16="http://schemas.microsoft.com/office/drawing/2014/main" id="{FDB60504-ADEB-0C32-8839-242078DC883F}"/>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Screenshots, content, and graphics are for illustrative purposes only</a:t>
            </a:r>
          </a:p>
        </p:txBody>
      </p:sp>
      <p:sp>
        <p:nvSpPr>
          <p:cNvPr id="4" name="TextBox 3">
            <a:extLst>
              <a:ext uri="{FF2B5EF4-FFF2-40B4-BE49-F238E27FC236}">
                <a16:creationId xmlns:a16="http://schemas.microsoft.com/office/drawing/2014/main" id="{08D1C16A-B4DA-F282-227B-8B5002125982}"/>
              </a:ext>
            </a:extLst>
          </p:cNvPr>
          <p:cNvSpPr txBox="1"/>
          <p:nvPr/>
        </p:nvSpPr>
        <p:spPr>
          <a:xfrm>
            <a:off x="633460" y="1782164"/>
            <a:ext cx="3369274" cy="4298613"/>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dirty="0">
                <a:solidFill>
                  <a:schemeClr val="bg1"/>
                </a:solidFill>
                <a:latin typeface="+mn-lt"/>
                <a:cs typeface="Calibri" panose="020F0502020204030204" pitchFamily="34" charset="0"/>
              </a:rPr>
              <a:t>Sent 7 days after the launch of PP&amp;A to the plan</a:t>
            </a:r>
          </a:p>
          <a:p>
            <a:pPr marL="285750" indent="-285750" defTabSz="665665">
              <a:spcBef>
                <a:spcPts val="825"/>
              </a:spcBef>
              <a:buFont typeface="Arial" panose="020B0604020202020204" pitchFamily="34" charset="0"/>
              <a:buChar char="•"/>
            </a:pPr>
            <a:endParaRPr lang="en-US" sz="1600" kern="0" dirty="0">
              <a:solidFill>
                <a:schemeClr val="bg1"/>
              </a:solidFill>
              <a:latin typeface="+mn-lt"/>
            </a:endParaRPr>
          </a:p>
          <a:p>
            <a:pPr marL="285750" indent="-285750" defTabSz="665665">
              <a:spcBef>
                <a:spcPts val="825"/>
              </a:spcBef>
              <a:buFont typeface="Arial" panose="020B0604020202020204" pitchFamily="34" charset="0"/>
              <a:buChar char="•"/>
            </a:pPr>
            <a:r>
              <a:rPr lang="en-US" sz="1600" kern="0" dirty="0">
                <a:solidFill>
                  <a:schemeClr val="bg1"/>
                </a:solidFill>
                <a:latin typeface="+mn-lt"/>
              </a:rPr>
              <a:t>Makes participants aware that PP&amp;A is now available as an investment option</a:t>
            </a:r>
          </a:p>
          <a:p>
            <a:pPr marL="285750" indent="-285750" defTabSz="665665">
              <a:spcBef>
                <a:spcPts val="825"/>
              </a:spcBef>
              <a:buFont typeface="Arial" panose="020B0604020202020204" pitchFamily="34" charset="0"/>
              <a:buChar char="•"/>
            </a:pPr>
            <a:endParaRPr lang="en-US" sz="1600" dirty="0">
              <a:solidFill>
                <a:schemeClr val="bg1"/>
              </a:solidFill>
              <a:latin typeface="+mn-lt"/>
            </a:endParaRPr>
          </a:p>
          <a:p>
            <a:pPr marL="285750" indent="-285750">
              <a:buFont typeface="Arial" panose="020B0604020202020204" pitchFamily="34" charset="0"/>
              <a:buChar char="•"/>
            </a:pPr>
            <a:r>
              <a:rPr lang="en-US" sz="1600" dirty="0">
                <a:solidFill>
                  <a:schemeClr val="bg1"/>
                </a:solidFill>
                <a:latin typeface="+mn-lt"/>
                <a:cs typeface="Calibri" panose="020F0502020204030204" pitchFamily="34" charset="0"/>
              </a:rPr>
              <a:t>Drives to the PP&amp;A eligible landing for additional education on managed account features</a:t>
            </a:r>
          </a:p>
          <a:p>
            <a:pPr marL="285750" indent="-285750" algn="l" defTabSz="665665">
              <a:spcBef>
                <a:spcPts val="825"/>
              </a:spcBef>
              <a:buFont typeface="Arial" panose="020B0604020202020204" pitchFamily="34" charset="0"/>
              <a:buChar char="•"/>
            </a:pPr>
            <a:endParaRPr lang="en-US" sz="1600" kern="0" dirty="0">
              <a:solidFill>
                <a:schemeClr val="bg1"/>
              </a:solidFill>
              <a:latin typeface="+mn-lt"/>
            </a:endParaRPr>
          </a:p>
          <a:p>
            <a:pPr marL="285750" indent="-285750" algn="l" defTabSz="665665">
              <a:spcBef>
                <a:spcPts val="825"/>
              </a:spcBef>
              <a:buFont typeface="Arial" panose="020B0604020202020204" pitchFamily="34" charset="0"/>
              <a:buChar char="•"/>
            </a:pPr>
            <a:r>
              <a:rPr lang="en-US" sz="1600" dirty="0">
                <a:solidFill>
                  <a:schemeClr val="bg1"/>
                </a:solidFill>
                <a:latin typeface="+mn-lt"/>
              </a:rPr>
              <a:t>Also includes Workplace planning phone number and digital appointment scheduler for one-on-one support</a:t>
            </a:r>
            <a:endParaRPr lang="en-US" sz="1600" kern="0" dirty="0">
              <a:solidFill>
                <a:schemeClr val="bg1"/>
              </a:solidFill>
              <a:latin typeface="+mn-lt"/>
            </a:endParaRPr>
          </a:p>
        </p:txBody>
      </p:sp>
      <p:pic>
        <p:nvPicPr>
          <p:cNvPr id="3" name="Picture 2">
            <a:extLst>
              <a:ext uri="{FF2B5EF4-FFF2-40B4-BE49-F238E27FC236}">
                <a16:creationId xmlns:a16="http://schemas.microsoft.com/office/drawing/2014/main" id="{3AB75080-2A36-7619-68B5-990BC52C25C1}"/>
              </a:ext>
            </a:extLst>
          </p:cNvPr>
          <p:cNvPicPr>
            <a:picLocks noChangeAspect="1"/>
          </p:cNvPicPr>
          <p:nvPr/>
        </p:nvPicPr>
        <p:blipFill>
          <a:blip r:embed="rId3"/>
          <a:stretch>
            <a:fillRect/>
          </a:stretch>
        </p:blipFill>
        <p:spPr>
          <a:xfrm>
            <a:off x="5416044" y="131332"/>
            <a:ext cx="3546887" cy="7641068"/>
          </a:xfrm>
          <a:prstGeom prst="rect">
            <a:avLst/>
          </a:prstGeom>
        </p:spPr>
      </p:pic>
    </p:spTree>
    <p:extLst>
      <p:ext uri="{BB962C8B-B14F-4D97-AF65-F5344CB8AC3E}">
        <p14:creationId xmlns:p14="http://schemas.microsoft.com/office/powerpoint/2010/main" val="3189343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C851B-AF1D-2C2B-B064-D57CC7436434}"/>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ED048B40-7A4C-A313-D4D5-4B3B5CEAFF3D}"/>
              </a:ext>
            </a:extLst>
          </p:cNvPr>
          <p:cNvSpPr/>
          <p:nvPr/>
        </p:nvSpPr>
        <p:spPr>
          <a:xfrm>
            <a:off x="-4" y="12807"/>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6A1610E-10BF-CFA5-B427-82F835ABDE61}"/>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D9673128-D625-9DFA-1581-C4D4C0B75C76}"/>
              </a:ext>
            </a:extLst>
          </p:cNvPr>
          <p:cNvSpPr>
            <a:spLocks noGrp="1"/>
          </p:cNvSpPr>
          <p:nvPr>
            <p:ph type="title"/>
          </p:nvPr>
        </p:nvSpPr>
        <p:spPr>
          <a:xfrm>
            <a:off x="305530" y="743683"/>
            <a:ext cx="4025134" cy="388800"/>
          </a:xfrm>
        </p:spPr>
        <p:txBody>
          <a:bodyPr>
            <a:normAutofit fontScale="90000"/>
          </a:bodyPr>
          <a:lstStyle/>
          <a:p>
            <a:r>
              <a:rPr lang="en-GB">
                <a:solidFill>
                  <a:schemeClr val="bg1"/>
                </a:solidFill>
              </a:rPr>
              <a:t>Touch 3</a:t>
            </a:r>
            <a:br>
              <a:rPr lang="en-GB">
                <a:solidFill>
                  <a:schemeClr val="bg1"/>
                </a:solidFill>
              </a:rPr>
            </a:br>
            <a:r>
              <a:rPr lang="en-GB" b="1">
                <a:solidFill>
                  <a:schemeClr val="bg1"/>
                </a:solidFill>
              </a:rPr>
              <a:t>Personalized proposal</a:t>
            </a:r>
          </a:p>
        </p:txBody>
      </p:sp>
      <p:sp>
        <p:nvSpPr>
          <p:cNvPr id="74" name="Footer Placeholder 21">
            <a:extLst>
              <a:ext uri="{FF2B5EF4-FFF2-40B4-BE49-F238E27FC236}">
                <a16:creationId xmlns:a16="http://schemas.microsoft.com/office/drawing/2014/main" id="{C967FD2C-7986-ACA2-E248-B9012CEB422D}"/>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Screenshots, content, and graphics are for illustrative purposes only</a:t>
            </a:r>
          </a:p>
        </p:txBody>
      </p:sp>
      <p:sp>
        <p:nvSpPr>
          <p:cNvPr id="4" name="TextBox 3">
            <a:extLst>
              <a:ext uri="{FF2B5EF4-FFF2-40B4-BE49-F238E27FC236}">
                <a16:creationId xmlns:a16="http://schemas.microsoft.com/office/drawing/2014/main" id="{72BF5429-3B89-A755-CF1E-C9640CC4EBB3}"/>
              </a:ext>
            </a:extLst>
          </p:cNvPr>
          <p:cNvSpPr txBox="1"/>
          <p:nvPr/>
        </p:nvSpPr>
        <p:spPr>
          <a:xfrm>
            <a:off x="633460" y="1714807"/>
            <a:ext cx="3369274" cy="4544834"/>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dirty="0">
                <a:solidFill>
                  <a:schemeClr val="bg1"/>
                </a:solidFill>
                <a:latin typeface="+mn-lt"/>
                <a:cs typeface="Calibri" panose="020F0502020204030204" pitchFamily="34" charset="0"/>
              </a:rPr>
              <a:t>Sent 14 days after launch of PP&amp;A to their plan or 14 days from fee discount deadline date</a:t>
            </a:r>
          </a:p>
          <a:p>
            <a:pPr defTabSz="665665">
              <a:spcBef>
                <a:spcPts val="825"/>
              </a:spcBef>
            </a:pPr>
            <a:endParaRPr lang="en-US" sz="1600" kern="0" dirty="0">
              <a:solidFill>
                <a:schemeClr val="bg1"/>
              </a:solidFill>
              <a:latin typeface="+mn-lt"/>
            </a:endParaRPr>
          </a:p>
          <a:p>
            <a:pPr marL="285750" indent="-285750" defTabSz="665665">
              <a:spcBef>
                <a:spcPts val="825"/>
              </a:spcBef>
              <a:buFont typeface="Arial" panose="020B0604020202020204" pitchFamily="34" charset="0"/>
              <a:buChar char="•"/>
            </a:pPr>
            <a:r>
              <a:rPr lang="en-US" sz="1600" kern="0">
                <a:solidFill>
                  <a:schemeClr val="bg1"/>
                </a:solidFill>
                <a:latin typeface="+mn-lt"/>
              </a:rPr>
              <a:t>Takes </a:t>
            </a:r>
            <a:r>
              <a:rPr lang="en-US" sz="1600" kern="0" dirty="0">
                <a:solidFill>
                  <a:schemeClr val="bg1"/>
                </a:solidFill>
                <a:latin typeface="+mn-lt"/>
              </a:rPr>
              <a:t>participants through the digital experience to see their personalized investment</a:t>
            </a:r>
            <a:r>
              <a:rPr lang="en-US" sz="1600" dirty="0">
                <a:solidFill>
                  <a:schemeClr val="bg1"/>
                </a:solidFill>
                <a:latin typeface="+mn-lt"/>
              </a:rPr>
              <a:t> strategy and</a:t>
            </a:r>
            <a:r>
              <a:rPr lang="en-US" sz="1600" kern="0" dirty="0">
                <a:solidFill>
                  <a:schemeClr val="bg1"/>
                </a:solidFill>
                <a:latin typeface="+mn-lt"/>
              </a:rPr>
              <a:t> proposal </a:t>
            </a:r>
          </a:p>
          <a:p>
            <a:pPr defTabSz="665665">
              <a:spcBef>
                <a:spcPts val="825"/>
              </a:spcBef>
            </a:pPr>
            <a:endParaRPr lang="en-US" sz="1600" dirty="0">
              <a:solidFill>
                <a:schemeClr val="bg1"/>
              </a:solidFill>
              <a:latin typeface="+mn-lt"/>
            </a:endParaRPr>
          </a:p>
          <a:p>
            <a:pPr marL="285750" indent="-285750">
              <a:buFont typeface="Arial" panose="020B0604020202020204" pitchFamily="34" charset="0"/>
              <a:buChar char="•"/>
            </a:pPr>
            <a:r>
              <a:rPr lang="en-US" sz="1600" dirty="0">
                <a:solidFill>
                  <a:schemeClr val="bg1"/>
                </a:solidFill>
                <a:latin typeface="+mn-lt"/>
                <a:cs typeface="Calibri" panose="020F0502020204030204" pitchFamily="34" charset="0"/>
              </a:rPr>
              <a:t>Drives to the </a:t>
            </a:r>
            <a:r>
              <a:rPr lang="en-US" sz="1600" dirty="0">
                <a:solidFill>
                  <a:schemeClr val="bg1"/>
                </a:solidFill>
                <a:cs typeface="Calibri" panose="020F0502020204030204" pitchFamily="34" charset="0"/>
              </a:rPr>
              <a:t>PP&amp;A Eligible Landing Page</a:t>
            </a:r>
          </a:p>
          <a:p>
            <a:pPr marL="285750" indent="-285750" algn="l" defTabSz="665665">
              <a:spcBef>
                <a:spcPts val="825"/>
              </a:spcBef>
              <a:buFont typeface="Arial" panose="020B0604020202020204" pitchFamily="34" charset="0"/>
              <a:buChar char="•"/>
            </a:pPr>
            <a:endParaRPr lang="en-US" sz="1600" kern="0" dirty="0">
              <a:solidFill>
                <a:schemeClr val="bg1"/>
              </a:solidFill>
              <a:latin typeface="+mn-lt"/>
            </a:endParaRPr>
          </a:p>
          <a:p>
            <a:pPr marL="285750" indent="-285750" algn="l" defTabSz="665665">
              <a:spcBef>
                <a:spcPts val="825"/>
              </a:spcBef>
              <a:buFont typeface="Arial" panose="020B0604020202020204" pitchFamily="34" charset="0"/>
              <a:buChar char="•"/>
            </a:pPr>
            <a:r>
              <a:rPr lang="en-US" sz="1600" dirty="0">
                <a:solidFill>
                  <a:schemeClr val="bg1"/>
                </a:solidFill>
                <a:latin typeface="+mn-lt"/>
              </a:rPr>
              <a:t>Also includes Workplace planning phone number and the digital appointment scheduler</a:t>
            </a:r>
            <a:endParaRPr lang="en-US" sz="1600" kern="0" dirty="0">
              <a:solidFill>
                <a:schemeClr val="bg1"/>
              </a:solidFill>
              <a:latin typeface="+mn-lt"/>
            </a:endParaRPr>
          </a:p>
        </p:txBody>
      </p:sp>
      <p:pic>
        <p:nvPicPr>
          <p:cNvPr id="3" name="Picture 2">
            <a:extLst>
              <a:ext uri="{FF2B5EF4-FFF2-40B4-BE49-F238E27FC236}">
                <a16:creationId xmlns:a16="http://schemas.microsoft.com/office/drawing/2014/main" id="{275794C0-F141-D259-28D0-FEA7D84FC583}"/>
              </a:ext>
            </a:extLst>
          </p:cNvPr>
          <p:cNvPicPr>
            <a:picLocks noChangeAspect="1"/>
          </p:cNvPicPr>
          <p:nvPr/>
        </p:nvPicPr>
        <p:blipFill>
          <a:blip r:embed="rId3"/>
          <a:stretch>
            <a:fillRect/>
          </a:stretch>
        </p:blipFill>
        <p:spPr>
          <a:xfrm>
            <a:off x="5185682" y="164954"/>
            <a:ext cx="3957935" cy="7456978"/>
          </a:xfrm>
          <a:prstGeom prst="rect">
            <a:avLst/>
          </a:prstGeom>
        </p:spPr>
      </p:pic>
    </p:spTree>
    <p:extLst>
      <p:ext uri="{BB962C8B-B14F-4D97-AF65-F5344CB8AC3E}">
        <p14:creationId xmlns:p14="http://schemas.microsoft.com/office/powerpoint/2010/main" val="4183776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B0E7C-18B5-F568-71CB-6D1A5FC7E093}"/>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6C2AF000-59C9-7DBB-23A1-DC30EF253C38}"/>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5412009-AD58-57AB-CDB1-C79422B78438}"/>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2D0A4A87-B4F2-2A03-0281-AF29026E1D84}"/>
              </a:ext>
            </a:extLst>
          </p:cNvPr>
          <p:cNvSpPr>
            <a:spLocks noGrp="1"/>
          </p:cNvSpPr>
          <p:nvPr>
            <p:ph type="title"/>
          </p:nvPr>
        </p:nvSpPr>
        <p:spPr>
          <a:xfrm>
            <a:off x="305530" y="743683"/>
            <a:ext cx="4025134" cy="388800"/>
          </a:xfrm>
        </p:spPr>
        <p:txBody>
          <a:bodyPr>
            <a:normAutofit fontScale="90000"/>
          </a:bodyPr>
          <a:lstStyle/>
          <a:p>
            <a:r>
              <a:rPr lang="en-GB">
                <a:solidFill>
                  <a:schemeClr val="bg1"/>
                </a:solidFill>
              </a:rPr>
              <a:t>Touch 4</a:t>
            </a:r>
            <a:br>
              <a:rPr lang="en-GB">
                <a:solidFill>
                  <a:schemeClr val="bg1"/>
                </a:solidFill>
              </a:rPr>
            </a:br>
            <a:r>
              <a:rPr lang="en-GB" b="1">
                <a:solidFill>
                  <a:schemeClr val="bg1"/>
                </a:solidFill>
              </a:rPr>
              <a:t>Reminder</a:t>
            </a:r>
          </a:p>
        </p:txBody>
      </p:sp>
      <p:sp>
        <p:nvSpPr>
          <p:cNvPr id="74" name="Footer Placeholder 21">
            <a:extLst>
              <a:ext uri="{FF2B5EF4-FFF2-40B4-BE49-F238E27FC236}">
                <a16:creationId xmlns:a16="http://schemas.microsoft.com/office/drawing/2014/main" id="{EAC2AC24-E9D5-8A10-FEF6-B3B63EE339F6}"/>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a:ln>
                  <a:noFill/>
                </a:ln>
                <a:solidFill>
                  <a:srgbClr val="FFFFFF"/>
                </a:solidFill>
                <a:effectLst/>
                <a:uLnTx/>
                <a:uFillTx/>
                <a:latin typeface="Calibri" panose="020F0502020204030204"/>
                <a:ea typeface="+mn-ea"/>
                <a:cs typeface="+mn-cs"/>
              </a:rPr>
              <a:t>Screenshots, content, and graphics are for illustrative purposes only</a:t>
            </a:r>
          </a:p>
        </p:txBody>
      </p:sp>
      <p:sp>
        <p:nvSpPr>
          <p:cNvPr id="4" name="TextBox 3">
            <a:extLst>
              <a:ext uri="{FF2B5EF4-FFF2-40B4-BE49-F238E27FC236}">
                <a16:creationId xmlns:a16="http://schemas.microsoft.com/office/drawing/2014/main" id="{A31618EE-B454-76F8-4261-C97B34134401}"/>
              </a:ext>
            </a:extLst>
          </p:cNvPr>
          <p:cNvSpPr txBox="1"/>
          <p:nvPr/>
        </p:nvSpPr>
        <p:spPr>
          <a:xfrm>
            <a:off x="633460" y="1590271"/>
            <a:ext cx="3369274" cy="5488682"/>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a:solidFill>
                  <a:schemeClr val="bg1"/>
                </a:solidFill>
                <a:latin typeface="+mn-lt"/>
                <a:cs typeface="Calibri" panose="020F0502020204030204" pitchFamily="34" charset="0"/>
              </a:rPr>
              <a:t>Sent 3 days </a:t>
            </a:r>
            <a:r>
              <a:rPr lang="en-US" sz="1600" dirty="0">
                <a:solidFill>
                  <a:schemeClr val="bg1"/>
                </a:solidFill>
                <a:latin typeface="+mn-lt"/>
                <a:cs typeface="Calibri" panose="020F0502020204030204" pitchFamily="34" charset="0"/>
              </a:rPr>
              <a:t>from deadline date </a:t>
            </a:r>
          </a:p>
          <a:p>
            <a:pPr marL="285750" indent="-285750" defTabSz="665665">
              <a:spcBef>
                <a:spcPts val="825"/>
              </a:spcBef>
              <a:buFont typeface="Arial" panose="020B0604020202020204" pitchFamily="34" charset="0"/>
              <a:buChar char="•"/>
            </a:pPr>
            <a:endParaRPr lang="en-US" sz="1600" dirty="0">
              <a:solidFill>
                <a:schemeClr val="bg1"/>
              </a:solidFill>
              <a:latin typeface="+mn-lt"/>
              <a:cs typeface="Calibri" panose="020F0502020204030204" pitchFamily="34" charset="0"/>
            </a:endParaRPr>
          </a:p>
          <a:p>
            <a:pPr marL="285750" indent="-285750" defTabSz="665665">
              <a:spcBef>
                <a:spcPts val="825"/>
              </a:spcBef>
              <a:buFont typeface="Arial" panose="020B0604020202020204" pitchFamily="34" charset="0"/>
              <a:buChar char="•"/>
            </a:pPr>
            <a:r>
              <a:rPr lang="en-US" sz="1600" dirty="0">
                <a:solidFill>
                  <a:schemeClr val="bg1"/>
                </a:solidFill>
                <a:latin typeface="+mn-lt"/>
                <a:cs typeface="Calibri" panose="020F0502020204030204" pitchFamily="34" charset="0"/>
              </a:rPr>
              <a:t>Participants will only receive this touch if eligible for a fee discount</a:t>
            </a:r>
          </a:p>
          <a:p>
            <a:pPr marL="285750" indent="-285750" defTabSz="665665">
              <a:spcBef>
                <a:spcPts val="825"/>
              </a:spcBef>
              <a:buFont typeface="Arial" panose="020B0604020202020204" pitchFamily="34" charset="0"/>
              <a:buChar char="•"/>
            </a:pPr>
            <a:endParaRPr lang="en-US" sz="1600" kern="0" dirty="0">
              <a:solidFill>
                <a:schemeClr val="bg1"/>
              </a:solidFill>
              <a:latin typeface="+mn-lt"/>
            </a:endParaRPr>
          </a:p>
          <a:p>
            <a:pPr marL="285750" indent="-285750" defTabSz="665665">
              <a:spcBef>
                <a:spcPts val="825"/>
              </a:spcBef>
              <a:buFont typeface="Arial" panose="020B0604020202020204" pitchFamily="34" charset="0"/>
              <a:buChar char="•"/>
            </a:pPr>
            <a:r>
              <a:rPr lang="en-US" sz="1600" kern="0" dirty="0">
                <a:solidFill>
                  <a:schemeClr val="bg1"/>
                </a:solidFill>
                <a:latin typeface="+mn-lt"/>
              </a:rPr>
              <a:t>Final reminder to participant of discount deadline and if they want to take advantage of it to see if a managed account is right for them</a:t>
            </a:r>
          </a:p>
          <a:p>
            <a:pPr marL="285750" indent="-285750" defTabSz="665665">
              <a:spcBef>
                <a:spcPts val="825"/>
              </a:spcBef>
              <a:buFont typeface="Arial" panose="020B0604020202020204" pitchFamily="34" charset="0"/>
              <a:buChar char="•"/>
            </a:pPr>
            <a:endParaRPr lang="en-US" sz="1600" dirty="0">
              <a:solidFill>
                <a:schemeClr val="bg1"/>
              </a:solidFill>
              <a:latin typeface="+mn-lt"/>
            </a:endParaRPr>
          </a:p>
          <a:p>
            <a:pPr marL="285750" indent="-285750">
              <a:buFont typeface="Arial" panose="020B0604020202020204" pitchFamily="34" charset="0"/>
              <a:buChar char="•"/>
            </a:pPr>
            <a:r>
              <a:rPr lang="en-US" sz="1600" dirty="0">
                <a:solidFill>
                  <a:schemeClr val="bg1"/>
                </a:solidFill>
                <a:latin typeface="+mn-lt"/>
                <a:cs typeface="Calibri" panose="020F0502020204030204" pitchFamily="34" charset="0"/>
              </a:rPr>
              <a:t>Drives to the </a:t>
            </a:r>
            <a:r>
              <a:rPr lang="en-US" sz="1600" dirty="0">
                <a:solidFill>
                  <a:schemeClr val="bg1"/>
                </a:solidFill>
                <a:cs typeface="Calibri" panose="020F0502020204030204" pitchFamily="34" charset="0"/>
              </a:rPr>
              <a:t>PP&amp;A eligible landing page</a:t>
            </a:r>
          </a:p>
          <a:p>
            <a:pPr marL="285750" indent="-285750" algn="l" defTabSz="665665">
              <a:spcBef>
                <a:spcPts val="825"/>
              </a:spcBef>
              <a:buFont typeface="Arial" panose="020B0604020202020204" pitchFamily="34" charset="0"/>
              <a:buChar char="•"/>
            </a:pPr>
            <a:endParaRPr lang="en-US" sz="1600" kern="0" dirty="0">
              <a:solidFill>
                <a:schemeClr val="bg1"/>
              </a:solidFill>
              <a:latin typeface="+mn-lt"/>
            </a:endParaRPr>
          </a:p>
          <a:p>
            <a:pPr marL="285750" indent="-285750" algn="l" defTabSz="665665">
              <a:spcBef>
                <a:spcPts val="825"/>
              </a:spcBef>
              <a:buFont typeface="Arial" panose="020B0604020202020204" pitchFamily="34" charset="0"/>
              <a:buChar char="•"/>
            </a:pPr>
            <a:r>
              <a:rPr lang="en-US" sz="1600" dirty="0">
                <a:solidFill>
                  <a:schemeClr val="bg1"/>
                </a:solidFill>
                <a:latin typeface="+mn-lt"/>
              </a:rPr>
              <a:t>Also includes Workplace planning phone number and the digital appointment scheduler</a:t>
            </a:r>
            <a:endParaRPr lang="en-US" sz="1600" kern="0" dirty="0">
              <a:solidFill>
                <a:schemeClr val="bg1"/>
              </a:solidFill>
              <a:latin typeface="+mn-lt"/>
            </a:endParaRPr>
          </a:p>
        </p:txBody>
      </p:sp>
      <p:pic>
        <p:nvPicPr>
          <p:cNvPr id="3" name="Picture 2">
            <a:extLst>
              <a:ext uri="{FF2B5EF4-FFF2-40B4-BE49-F238E27FC236}">
                <a16:creationId xmlns:a16="http://schemas.microsoft.com/office/drawing/2014/main" id="{5DD5E465-CA67-8DEE-0ECA-C6FC4AD494F5}"/>
              </a:ext>
            </a:extLst>
          </p:cNvPr>
          <p:cNvPicPr>
            <a:picLocks noChangeAspect="1"/>
          </p:cNvPicPr>
          <p:nvPr/>
        </p:nvPicPr>
        <p:blipFill>
          <a:blip r:embed="rId3"/>
          <a:stretch>
            <a:fillRect/>
          </a:stretch>
        </p:blipFill>
        <p:spPr>
          <a:xfrm>
            <a:off x="5179756" y="263442"/>
            <a:ext cx="4114770" cy="7151586"/>
          </a:xfrm>
          <a:prstGeom prst="rect">
            <a:avLst/>
          </a:prstGeom>
        </p:spPr>
      </p:pic>
    </p:spTree>
    <p:extLst>
      <p:ext uri="{BB962C8B-B14F-4D97-AF65-F5344CB8AC3E}">
        <p14:creationId xmlns:p14="http://schemas.microsoft.com/office/powerpoint/2010/main" val="1334986669"/>
      </p:ext>
    </p:extLst>
  </p:cSld>
  <p:clrMapOvr>
    <a:masterClrMapping/>
  </p:clrMapOvr>
</p:sld>
</file>

<file path=ppt/theme/theme1.xml><?xml version="1.0" encoding="utf-8"?>
<a:theme xmlns:a="http://schemas.openxmlformats.org/drawingml/2006/main" name="Custom Design">
  <a:themeElements>
    <a:clrScheme name="WI 2020 FInal Color Palette">
      <a:dk1>
        <a:srgbClr val="4C4C4C"/>
      </a:dk1>
      <a:lt1>
        <a:srgbClr val="FFFFFF"/>
      </a:lt1>
      <a:dk2>
        <a:srgbClr val="333F48"/>
      </a:dk2>
      <a:lt2>
        <a:srgbClr val="E6E7E5"/>
      </a:lt2>
      <a:accent1>
        <a:srgbClr val="6CC24A"/>
      </a:accent1>
      <a:accent2>
        <a:srgbClr val="298FC2"/>
      </a:accent2>
      <a:accent3>
        <a:srgbClr val="B5BD00"/>
      </a:accent3>
      <a:accent4>
        <a:srgbClr val="005670"/>
      </a:accent4>
      <a:accent5>
        <a:srgbClr val="0E863F"/>
      </a:accent5>
      <a:accent6>
        <a:srgbClr val="ED8B00"/>
      </a:accent6>
      <a:hlink>
        <a:srgbClr val="356F95"/>
      </a:hlink>
      <a:folHlink>
        <a:srgbClr val="5C019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idelity 4x3">
  <a:themeElements>
    <a:clrScheme name="Fidelity 25">
      <a:dk1>
        <a:srgbClr val="000000"/>
      </a:dk1>
      <a:lt1>
        <a:srgbClr val="FFFFFF"/>
      </a:lt1>
      <a:dk2>
        <a:srgbClr val="403F3E"/>
      </a:dk2>
      <a:lt2>
        <a:srgbClr val="F7F4E4"/>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2025">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tlCol="0" anchor="t">
        <a:spAutoFit/>
      </a:bodyPr>
      <a:lstStyle>
        <a:defPPr algn="l" defTabSz="665665">
          <a:spcBef>
            <a:spcPts val="825"/>
          </a:spcBef>
          <a:defRPr sz="1600" kern="0" dirty="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Fidelity 4x3" id="{30D8A9E0-E29E-D249-B4A0-3424CF9FAEDC}" vid="{1AFB8A10-1D1C-C64C-8FC3-80C18FDB9C1F}"/>
    </a:ext>
  </a:extLst>
</a:theme>
</file>

<file path=ppt/theme/theme3.xml><?xml version="1.0" encoding="utf-8"?>
<a:theme xmlns:a="http://schemas.openxmlformats.org/drawingml/2006/main" name="1_Fidelity 4x3">
  <a:themeElements>
    <a:clrScheme name="Fidelity 25">
      <a:dk1>
        <a:srgbClr val="000000"/>
      </a:dk1>
      <a:lt1>
        <a:srgbClr val="FFFFFF"/>
      </a:lt1>
      <a:dk2>
        <a:srgbClr val="403F3E"/>
      </a:dk2>
      <a:lt2>
        <a:srgbClr val="F7F4E4"/>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2025">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tlCol="0" anchor="t">
        <a:spAutoFit/>
      </a:bodyPr>
      <a:lstStyle>
        <a:defPPr algn="l" defTabSz="665665">
          <a:spcBef>
            <a:spcPts val="825"/>
          </a:spcBef>
          <a:defRPr sz="1600" kern="0" dirty="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Fidelity 4x3" id="{30D8A9E0-E29E-D249-B4A0-3424CF9FAEDC}" vid="{1AFB8A10-1D1C-C64C-8FC3-80C18FDB9C1F}"/>
    </a:ext>
  </a:extLst>
</a:theme>
</file>

<file path=ppt/theme/theme4.xml><?xml version="1.0" encoding="utf-8"?>
<a:theme xmlns:a="http://schemas.openxmlformats.org/drawingml/2006/main" name="1_Fidelity Brand">
  <a:themeElements>
    <a:clrScheme name="Fidelity Branding 2024">
      <a:dk1>
        <a:srgbClr val="000000"/>
      </a:dk1>
      <a:lt1>
        <a:srgbClr val="FFFFFF"/>
      </a:lt1>
      <a:dk2>
        <a:srgbClr val="044014"/>
      </a:dk2>
      <a:lt2>
        <a:srgbClr val="368727"/>
      </a:lt2>
      <a:accent1>
        <a:srgbClr val="69D538"/>
      </a:accent1>
      <a:accent2>
        <a:srgbClr val="3880F3"/>
      </a:accent2>
      <a:accent3>
        <a:srgbClr val="368727"/>
      </a:accent3>
      <a:accent4>
        <a:srgbClr val="9747F6"/>
      </a:accent4>
      <a:accent5>
        <a:srgbClr val="1DE3CA"/>
      </a:accent5>
      <a:accent6>
        <a:srgbClr val="044014"/>
      </a:accent6>
      <a:hlink>
        <a:srgbClr val="1D3986"/>
      </a:hlink>
      <a:folHlink>
        <a:srgbClr val="0B1533"/>
      </a:folHlink>
    </a:clrScheme>
    <a:fontScheme name="Custom 1">
      <a:majorFont>
        <a:latin typeface="Fidelity Slab"/>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bc8a5a-3003-49a9-8fa6-75aaeac9e836">
      <Terms xmlns="http://schemas.microsoft.com/office/infopath/2007/PartnerControls"/>
    </lcf76f155ced4ddcb4097134ff3c332f>
    <TaxCatchAll xmlns="67e9b56e-0a74-4b8d-a15a-7a91726caae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F0CA68E8571643A448B5382A73B96E" ma:contentTypeVersion="14" ma:contentTypeDescription="Create a new document." ma:contentTypeScope="" ma:versionID="44b04d68dc0bd9fe90215b16be6df963">
  <xsd:schema xmlns:xsd="http://www.w3.org/2001/XMLSchema" xmlns:xs="http://www.w3.org/2001/XMLSchema" xmlns:p="http://schemas.microsoft.com/office/2006/metadata/properties" xmlns:ns2="64bc8a5a-3003-49a9-8fa6-75aaeac9e836" xmlns:ns3="67e9b56e-0a74-4b8d-a15a-7a91726caaec" targetNamespace="http://schemas.microsoft.com/office/2006/metadata/properties" ma:root="true" ma:fieldsID="25bf417cc23425894bd155ab8ae458ec" ns2:_="" ns3:_="">
    <xsd:import namespace="64bc8a5a-3003-49a9-8fa6-75aaeac9e836"/>
    <xsd:import namespace="67e9b56e-0a74-4b8d-a15a-7a91726caae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bc8a5a-3003-49a9-8fa6-75aaeac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5aa731-3981-4550-91eb-7c8270028580"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7e9b56e-0a74-4b8d-a15a-7a91726caae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b17ca00-e5ac-4996-bc06-220f35bf9a89}" ma:internalName="TaxCatchAll" ma:showField="CatchAllData" ma:web="67e9b56e-0a74-4b8d-a15a-7a91726caaec">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2E0CED-7632-4C7B-8FB9-B2A28E0BF654}">
  <ds:schemaRefs>
    <ds:schemaRef ds:uri="http://purl.org/dc/dcmitype/"/>
    <ds:schemaRef ds:uri="64bc8a5a-3003-49a9-8fa6-75aaeac9e836"/>
    <ds:schemaRef ds:uri="http://schemas.microsoft.com/office/infopath/2007/PartnerControls"/>
    <ds:schemaRef ds:uri="http://purl.org/dc/elements/1.1/"/>
    <ds:schemaRef ds:uri="http://schemas.microsoft.com/office/2006/metadata/properties"/>
    <ds:schemaRef ds:uri="http://purl.org/dc/terms/"/>
    <ds:schemaRef ds:uri="http://schemas.microsoft.com/office/2006/documentManagement/types"/>
    <ds:schemaRef ds:uri="http://schemas.openxmlformats.org/package/2006/metadata/core-properties"/>
    <ds:schemaRef ds:uri="67e9b56e-0a74-4b8d-a15a-7a91726caaec"/>
    <ds:schemaRef ds:uri="http://www.w3.org/XML/1998/namespace"/>
  </ds:schemaRefs>
</ds:datastoreItem>
</file>

<file path=customXml/itemProps2.xml><?xml version="1.0" encoding="utf-8"?>
<ds:datastoreItem xmlns:ds="http://schemas.openxmlformats.org/officeDocument/2006/customXml" ds:itemID="{404B6DA4-0529-4618-937A-4D6D2786CB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bc8a5a-3003-49a9-8fa6-75aaeac9e836"/>
    <ds:schemaRef ds:uri="67e9b56e-0a74-4b8d-a15a-7a91726caa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6939BD-2EA6-4C83-B86C-0E473DD535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278</TotalTime>
  <Words>762</Words>
  <Application>Microsoft Office PowerPoint</Application>
  <PresentationFormat>Custom</PresentationFormat>
  <Paragraphs>123</Paragraphs>
  <Slides>19</Slides>
  <Notes>8</Notes>
  <HiddenSlides>0</HiddenSlides>
  <MMClips>0</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19</vt:i4>
      </vt:variant>
    </vt:vector>
  </HeadingPairs>
  <TitlesOfParts>
    <vt:vector size="33" baseType="lpstr">
      <vt:lpstr>Aptos</vt:lpstr>
      <vt:lpstr>Arial</vt:lpstr>
      <vt:lpstr>Calibri</vt:lpstr>
      <vt:lpstr>Fidelity Sans</vt:lpstr>
      <vt:lpstr>Fidelity Sans 2</vt:lpstr>
      <vt:lpstr>Fidelity Sans 2 Light</vt:lpstr>
      <vt:lpstr>Fidelity Slab</vt:lpstr>
      <vt:lpstr>Fidelity Slab Light</vt:lpstr>
      <vt:lpstr>Roboto Slab Light</vt:lpstr>
      <vt:lpstr>Verdana</vt:lpstr>
      <vt:lpstr>Custom Design</vt:lpstr>
      <vt:lpstr>Fidelity 4x3</vt:lpstr>
      <vt:lpstr>1_Fidelity 4x3</vt:lpstr>
      <vt:lpstr>1_Fidelity Brand</vt:lpstr>
      <vt:lpstr>Personalized Planning &amp; Advice</vt:lpstr>
      <vt:lpstr>PowerPoint Presentation</vt:lpstr>
      <vt:lpstr>Campaign Overview</vt:lpstr>
      <vt:lpstr>Campaign Overview </vt:lpstr>
      <vt:lpstr>Email and Print Samples</vt:lpstr>
      <vt:lpstr>Touch 1 Change Notice (Core Market Only)</vt:lpstr>
      <vt:lpstr>Touch 2 Launch announcement</vt:lpstr>
      <vt:lpstr>Touch 3 Personalized proposal</vt:lpstr>
      <vt:lpstr>Touch 4 Reminder</vt:lpstr>
      <vt:lpstr>Print Back-Up for Touch 1</vt:lpstr>
      <vt:lpstr>Print Back-Up for Touch 2</vt:lpstr>
      <vt:lpstr>Sample Campaign Timeline</vt:lpstr>
      <vt:lpstr>Sample Campaign Timeline</vt:lpstr>
      <vt:lpstr>Destination Pages</vt:lpstr>
      <vt:lpstr>PP&amp;A Eligible Landing Page</vt:lpstr>
      <vt:lpstr>Digital Appointment Scheduler </vt:lpstr>
      <vt:lpstr>NetBenefits® Experience </vt:lpstr>
      <vt:lpstr>NetBenefits® Integrated Messaging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Vient, John</dc:creator>
  <cp:lastModifiedBy>Buckley, Jessica</cp:lastModifiedBy>
  <cp:revision>2</cp:revision>
  <dcterms:created xsi:type="dcterms:W3CDTF">2025-03-29T13:54:29Z</dcterms:created>
  <dcterms:modified xsi:type="dcterms:W3CDTF">2026-04-09T17:51:34Z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0x010100A2F0CA68E8571643A448B5382A73B96E</vt:lpwstr>
  </property>
  <property fmtid="{D5CDD505-2E9C-101B-9397-08002B2CF9AE}" pid="3" name="Created">
    <vt:filetime>2025-03-06T00:00:00Z</vt:filetime>
  </property>
  <property fmtid="{D5CDD505-2E9C-101B-9397-08002B2CF9AE}" pid="4" name="Creator">
    <vt:lpwstr>Acrobat PDFMaker 23 for PowerPoint</vt:lpwstr>
  </property>
  <property fmtid="{D5CDD505-2E9C-101B-9397-08002B2CF9AE}" pid="5" name="LastSaved">
    <vt:filetime>2025-03-29T00:00:00Z</vt:filetime>
  </property>
  <property fmtid="{D5CDD505-2E9C-101B-9397-08002B2CF9AE}" pid="6" name="Producer">
    <vt:lpwstr>Adobe PDF Library 23.8.246</vt:lpwstr>
  </property>
  <property fmtid="{D5CDD505-2E9C-101B-9397-08002B2CF9AE}" pid="7" name="MSIP_Label_03b2c423-eb5a-467c-866f-c54b6721c0c4_Enabled">
    <vt:lpwstr>True</vt:lpwstr>
  </property>
  <property fmtid="{D5CDD505-2E9C-101B-9397-08002B2CF9AE}" pid="8" name="MSIP_Label_03b2c423-eb5a-467c-866f-c54b6721c0c4_SiteId">
    <vt:lpwstr>7521acbc-a68c-41e5-a975-1cf83066dd19</vt:lpwstr>
  </property>
  <property fmtid="{D5CDD505-2E9C-101B-9397-08002B2CF9AE}" pid="9" name="MSIP_Label_03b2c423-eb5a-467c-866f-c54b6721c0c4_SetDate">
    <vt:lpwstr>2025-04-30T22:58:53Z</vt:lpwstr>
  </property>
  <property fmtid="{D5CDD505-2E9C-101B-9397-08002B2CF9AE}" pid="10" name="MSIP_Label_03b2c423-eb5a-467c-866f-c54b6721c0c4_Name">
    <vt:lpwstr>Fidelity Internal</vt:lpwstr>
  </property>
  <property fmtid="{D5CDD505-2E9C-101B-9397-08002B2CF9AE}" pid="11" name="MSIP_Label_03b2c423-eb5a-467c-866f-c54b6721c0c4_ActionId">
    <vt:lpwstr>6ecfed82-16f4-41ab-b592-0b3cb76280e3</vt:lpwstr>
  </property>
  <property fmtid="{D5CDD505-2E9C-101B-9397-08002B2CF9AE}" pid="12" name="MSIP_Label_03b2c423-eb5a-467c-866f-c54b6721c0c4_Removed">
    <vt:lpwstr>False</vt:lpwstr>
  </property>
  <property fmtid="{D5CDD505-2E9C-101B-9397-08002B2CF9AE}" pid="13" name="MSIP_Label_03b2c423-eb5a-467c-866f-c54b6721c0c4_Extended_MSFT_Method">
    <vt:lpwstr>Standard</vt:lpwstr>
  </property>
  <property fmtid="{D5CDD505-2E9C-101B-9397-08002B2CF9AE}" pid="14" name="Sensitivity">
    <vt:lpwstr>Fidelity Internal</vt:lpwstr>
  </property>
  <property fmtid="{D5CDD505-2E9C-101B-9397-08002B2CF9AE}" pid="15" name="MediaServiceImageTags">
    <vt:lpwstr/>
  </property>
</Properties>
</file>